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9144000" cy="5143500" type="screen16x9"/>
  <p:notesSz cx="6858000" cy="9144000"/>
  <p:embeddedFontLst>
    <p:embeddedFont>
      <p:font typeface="Albert Sans" panose="020B0604020202020204" charset="0"/>
      <p:regular r:id="rId44"/>
      <p:bold r:id="rId45"/>
      <p:italic r:id="rId46"/>
      <p:boldItalic r:id="rId47"/>
    </p:embeddedFont>
    <p:embeddedFont>
      <p:font typeface="Amatic SC" panose="00000500000000000000" pitchFamily="2" charset="-79"/>
      <p:regular r:id="rId48"/>
      <p:bold r:id="rId49"/>
    </p:embeddedFont>
    <p:embeddedFont>
      <p:font typeface="Anaheim" panose="020B0604020202020204" charset="0"/>
      <p:regular r:id="rId50"/>
      <p:bold r:id="rId51"/>
    </p:embeddedFont>
    <p:embeddedFont>
      <p:font typeface="DM Sans" pitchFamily="2" charset="0"/>
      <p:regular r:id="rId52"/>
      <p:bold r:id="rId53"/>
      <p:italic r:id="rId54"/>
      <p:boldItalic r:id="rId55"/>
    </p:embeddedFont>
    <p:embeddedFont>
      <p:font typeface="Lato" panose="020F0502020204030203" pitchFamily="34" charset="0"/>
      <p:regular r:id="rId56"/>
      <p:bold r:id="rId57"/>
      <p:italic r:id="rId58"/>
      <p:boldItalic r:id="rId59"/>
    </p:embeddedFont>
    <p:embeddedFont>
      <p:font typeface="Mulish" panose="020B0604020202020204" charset="0"/>
      <p:regular r:id="rId60"/>
      <p:bold r:id="rId61"/>
      <p:italic r:id="rId62"/>
      <p:boldItalic r:id="rId63"/>
    </p:embeddedFont>
    <p:embeddedFont>
      <p:font typeface="Nunito Light" pitchFamily="2" charset="0"/>
      <p:regular r:id="rId64"/>
    </p:embeddedFont>
    <p:embeddedFont>
      <p:font typeface="Proxima Nova" panose="020B0604020202020204" charset="0"/>
      <p:regular r:id="rId65"/>
      <p:bold r:id="rId66"/>
      <p:italic r:id="rId67"/>
      <p:boldItalic r:id="rId68"/>
    </p:embeddedFont>
    <p:embeddedFont>
      <p:font typeface="Proxima Nova Semibold" panose="020B0604020202020204" charset="0"/>
      <p:regular r:id="rId69"/>
      <p:bold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79EBD8-6AA3-4514-9AD6-C0C93FDCCDB6}">
  <a:tblStyle styleId="{2B79EBD8-6AA3-4514-9AD6-C0C93FDCCDB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B26C3D3-2A66-445A-9B87-2866136204C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font" Target="fonts/font20.fntdata"/><Relationship Id="rId68" Type="http://schemas.openxmlformats.org/officeDocument/2006/relationships/font" Target="fonts/font25.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8.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font" Target="fonts/font23.fntdata"/><Relationship Id="rId74" Type="http://schemas.openxmlformats.org/officeDocument/2006/relationships/font" Target="fonts/font31.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font" Target="fonts/font30.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8.fntdata"/><Relationship Id="rId72" Type="http://schemas.openxmlformats.org/officeDocument/2006/relationships/font" Target="fonts/font2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75"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s>
</file>

<file path=ppt/media/image1.jpg>
</file>

<file path=ppt/media/image10.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3" name="Google Shape;1603;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7"/>
        <p:cNvGrpSpPr/>
        <p:nvPr/>
      </p:nvGrpSpPr>
      <p:grpSpPr>
        <a:xfrm>
          <a:off x="0" y="0"/>
          <a:ext cx="0" cy="0"/>
          <a:chOff x="0" y="0"/>
          <a:chExt cx="0" cy="0"/>
        </a:xfrm>
      </p:grpSpPr>
      <p:sp>
        <p:nvSpPr>
          <p:cNvPr id="1698" name="Google Shape;1698;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9" name="Google Shape;1699;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
        <p:cNvGrpSpPr/>
        <p:nvPr/>
      </p:nvGrpSpPr>
      <p:grpSpPr>
        <a:xfrm>
          <a:off x="0" y="0"/>
          <a:ext cx="0" cy="0"/>
          <a:chOff x="0" y="0"/>
          <a:chExt cx="0" cy="0"/>
        </a:xfrm>
      </p:grpSpPr>
      <p:sp>
        <p:nvSpPr>
          <p:cNvPr id="1740" name="Google Shape;174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1" name="Google Shape;174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1e71a4a866a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e71a4a866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1e71a4a86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d431007ba2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 name="Google Shape;182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6"/>
        <p:cNvGrpSpPr/>
        <p:nvPr/>
      </p:nvGrpSpPr>
      <p:grpSpPr>
        <a:xfrm>
          <a:off x="0" y="0"/>
          <a:ext cx="0" cy="0"/>
          <a:chOff x="0" y="0"/>
          <a:chExt cx="0" cy="0"/>
        </a:xfrm>
      </p:grpSpPr>
      <p:sp>
        <p:nvSpPr>
          <p:cNvPr id="1857" name="Google Shape;1857;g1f0c241b73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8" name="Google Shape;1858;g1f0c241b73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1f0c241b731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1f0c241b731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1f0c241b731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1f0c241b731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1"/>
        <p:cNvGrpSpPr/>
        <p:nvPr/>
      </p:nvGrpSpPr>
      <p:grpSpPr>
        <a:xfrm>
          <a:off x="0" y="0"/>
          <a:ext cx="0" cy="0"/>
          <a:chOff x="0" y="0"/>
          <a:chExt cx="0" cy="0"/>
        </a:xfrm>
      </p:grpSpPr>
      <p:sp>
        <p:nvSpPr>
          <p:cNvPr id="1942" name="Google Shape;1942;g1f0c241b731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3" name="Google Shape;1943;g1f0c241b731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f0c241b731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f0c241b731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1f0c241b731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1f0c241b73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1f0c241b731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1f0c241b731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1f0c241b731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1f0c241b731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f0c241b731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f0c241b731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2"/>
        <p:cNvGrpSpPr/>
        <p:nvPr/>
      </p:nvGrpSpPr>
      <p:grpSpPr>
        <a:xfrm>
          <a:off x="0" y="0"/>
          <a:ext cx="0" cy="0"/>
          <a:chOff x="0" y="0"/>
          <a:chExt cx="0" cy="0"/>
        </a:xfrm>
      </p:grpSpPr>
      <p:sp>
        <p:nvSpPr>
          <p:cNvPr id="4943" name="Google Shape;4943;g1f0c241b731_2_3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4" name="Google Shape;4944;g1f0c241b731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2"/>
        <p:cNvGrpSpPr/>
        <p:nvPr/>
      </p:nvGrpSpPr>
      <p:grpSpPr>
        <a:xfrm>
          <a:off x="0" y="0"/>
          <a:ext cx="0" cy="0"/>
          <a:chOff x="0" y="0"/>
          <a:chExt cx="0" cy="0"/>
        </a:xfrm>
      </p:grpSpPr>
      <p:sp>
        <p:nvSpPr>
          <p:cNvPr id="5113" name="Google Shape;5113;g1f0c241b731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4" name="Google Shape;5114;g1f0c241b731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7"/>
        <p:cNvGrpSpPr/>
        <p:nvPr/>
      </p:nvGrpSpPr>
      <p:grpSpPr>
        <a:xfrm>
          <a:off x="0" y="0"/>
          <a:ext cx="0" cy="0"/>
          <a:chOff x="0" y="0"/>
          <a:chExt cx="0" cy="0"/>
        </a:xfrm>
      </p:grpSpPr>
      <p:sp>
        <p:nvSpPr>
          <p:cNvPr id="5518" name="Google Shape;5518;g1f0c241b731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9" name="Google Shape;5519;g1f0c241b731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7"/>
        <p:cNvGrpSpPr/>
        <p:nvPr/>
      </p:nvGrpSpPr>
      <p:grpSpPr>
        <a:xfrm>
          <a:off x="0" y="0"/>
          <a:ext cx="0" cy="0"/>
          <a:chOff x="0" y="0"/>
          <a:chExt cx="0" cy="0"/>
        </a:xfrm>
      </p:grpSpPr>
      <p:sp>
        <p:nvSpPr>
          <p:cNvPr id="5898" name="Google Shape;5898;g1f0c241b731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9" name="Google Shape;5899;g1f0c241b731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3"/>
        <p:cNvGrpSpPr/>
        <p:nvPr/>
      </p:nvGrpSpPr>
      <p:grpSpPr>
        <a:xfrm>
          <a:off x="0" y="0"/>
          <a:ext cx="0" cy="0"/>
          <a:chOff x="0" y="0"/>
          <a:chExt cx="0" cy="0"/>
        </a:xfrm>
      </p:grpSpPr>
      <p:sp>
        <p:nvSpPr>
          <p:cNvPr id="6324" name="Google Shape;6324;g1f0c241b731_2_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5" name="Google Shape;6325;g1f0c241b731_2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4"/>
        <p:cNvGrpSpPr/>
        <p:nvPr/>
      </p:nvGrpSpPr>
      <p:grpSpPr>
        <a:xfrm>
          <a:off x="0" y="0"/>
          <a:ext cx="0" cy="0"/>
          <a:chOff x="0" y="0"/>
          <a:chExt cx="0" cy="0"/>
        </a:xfrm>
      </p:grpSpPr>
      <p:sp>
        <p:nvSpPr>
          <p:cNvPr id="6685" name="Google Shape;6685;g1f0c241b731_2_4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6" name="Google Shape;6686;g1f0c241b731_2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4"/>
        <p:cNvGrpSpPr/>
        <p:nvPr/>
      </p:nvGrpSpPr>
      <p:grpSpPr>
        <a:xfrm>
          <a:off x="0" y="0"/>
          <a:ext cx="0" cy="0"/>
          <a:chOff x="0" y="0"/>
          <a:chExt cx="0" cy="0"/>
        </a:xfrm>
      </p:grpSpPr>
      <p:sp>
        <p:nvSpPr>
          <p:cNvPr id="7195" name="Google Shape;7195;g1f0c241b731_2_5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6" name="Google Shape;7196;g1f0c241b731_2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4"/>
        <p:cNvGrpSpPr/>
        <p:nvPr/>
      </p:nvGrpSpPr>
      <p:grpSpPr>
        <a:xfrm>
          <a:off x="0" y="0"/>
          <a:ext cx="0" cy="0"/>
          <a:chOff x="0" y="0"/>
          <a:chExt cx="0" cy="0"/>
        </a:xfrm>
      </p:grpSpPr>
      <p:sp>
        <p:nvSpPr>
          <p:cNvPr id="7815" name="Google Shape;7815;g1f0c241b731_2_5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6" name="Google Shape;7816;g1f0c241b731_2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1f0c241b731_2_6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1f0c241b731_2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9"/>
        <p:cNvGrpSpPr/>
        <p:nvPr/>
      </p:nvGrpSpPr>
      <p:grpSpPr>
        <a:xfrm>
          <a:off x="0" y="0"/>
          <a:ext cx="0" cy="0"/>
          <a:chOff x="0" y="0"/>
          <a:chExt cx="0" cy="0"/>
        </a:xfrm>
      </p:grpSpPr>
      <p:sp>
        <p:nvSpPr>
          <p:cNvPr id="8730" name="Google Shape;8730;g1f0c241b731_2_6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1" name="Google Shape;8731;g1f0c241b731_2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7"/>
        <p:cNvGrpSpPr/>
        <p:nvPr/>
      </p:nvGrpSpPr>
      <p:grpSpPr>
        <a:xfrm>
          <a:off x="0" y="0"/>
          <a:ext cx="0" cy="0"/>
          <a:chOff x="0" y="0"/>
          <a:chExt cx="0" cy="0"/>
        </a:xfrm>
      </p:grpSpPr>
      <p:sp>
        <p:nvSpPr>
          <p:cNvPr id="9038" name="Google Shape;9038;g1f0c241b731_2_8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9" name="Google Shape;9039;g1f0c241b731_2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17341" y="-872068"/>
            <a:ext cx="10581139" cy="7505539"/>
            <a:chOff x="-817341" y="-872068"/>
            <a:chExt cx="10581139" cy="7505539"/>
          </a:xfrm>
        </p:grpSpPr>
        <p:grpSp>
          <p:nvGrpSpPr>
            <p:cNvPr id="12" name="Google Shape;12;p2"/>
            <p:cNvGrpSpPr/>
            <p:nvPr/>
          </p:nvGrpSpPr>
          <p:grpSpPr>
            <a:xfrm>
              <a:off x="4353534" y="3189744"/>
              <a:ext cx="5410264" cy="3443726"/>
              <a:chOff x="4353534" y="3189744"/>
              <a:chExt cx="5410264" cy="3443726"/>
            </a:xfrm>
          </p:grpSpPr>
          <p:sp>
            <p:nvSpPr>
              <p:cNvPr id="13" name="Google Shape;13;p2"/>
              <p:cNvSpPr/>
              <p:nvPr/>
            </p:nvSpPr>
            <p:spPr>
              <a:xfrm rot="10800000">
                <a:off x="9569398" y="5312996"/>
                <a:ext cx="194400" cy="194400"/>
              </a:xfrm>
              <a:prstGeom prst="ellipse">
                <a:avLst/>
              </a:prstGeom>
              <a:solidFill>
                <a:schemeClr val="accen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 name="Google Shape;14;p2"/>
              <p:cNvSpPr/>
              <p:nvPr/>
            </p:nvSpPr>
            <p:spPr>
              <a:xfrm rot="10800000">
                <a:off x="7135026" y="62323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rot="10800000">
                <a:off x="7563119" y="37512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rot="10800000">
                <a:off x="8060378" y="53449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rot="10800000">
                <a:off x="9245065" y="6281371"/>
                <a:ext cx="96300" cy="96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 name="Google Shape;18;p2"/>
              <p:cNvSpPr/>
              <p:nvPr/>
            </p:nvSpPr>
            <p:spPr>
              <a:xfrm rot="10800000">
                <a:off x="8060378" y="65029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 name="Google Shape;19;p2"/>
              <p:cNvSpPr/>
              <p:nvPr/>
            </p:nvSpPr>
            <p:spPr>
              <a:xfrm rot="10800000">
                <a:off x="8948809" y="4403302"/>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 name="Google Shape;20;p2"/>
              <p:cNvSpPr/>
              <p:nvPr/>
            </p:nvSpPr>
            <p:spPr>
              <a:xfrm rot="10800000">
                <a:off x="4353534" y="46833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 name="Google Shape;21;p2"/>
              <p:cNvCxnSpPr>
                <a:stCxn id="17" idx="5"/>
                <a:endCxn id="16" idx="1"/>
              </p:cNvCxnSpPr>
              <p:nvPr/>
            </p:nvCxnSpPr>
            <p:spPr>
              <a:xfrm rot="10800000">
                <a:off x="8171668" y="54563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22" name="Google Shape;22;p2"/>
              <p:cNvCxnSpPr>
                <a:stCxn id="18" idx="4"/>
                <a:endCxn id="16" idx="0"/>
              </p:cNvCxnSpPr>
              <p:nvPr/>
            </p:nvCxnSpPr>
            <p:spPr>
              <a:xfrm rot="10800000">
                <a:off x="8125628" y="54754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23" name="Google Shape;23;p2"/>
              <p:cNvCxnSpPr>
                <a:stCxn id="13" idx="6"/>
                <a:endCxn id="16" idx="2"/>
              </p:cNvCxnSpPr>
              <p:nvPr/>
            </p:nvCxnSpPr>
            <p:spPr>
              <a:xfrm rot="10800000">
                <a:off x="8190898" y="54101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2"/>
              <p:cNvCxnSpPr>
                <a:stCxn id="13" idx="0"/>
                <a:endCxn id="17" idx="3"/>
              </p:cNvCxnSpPr>
              <p:nvPr/>
            </p:nvCxnSpPr>
            <p:spPr>
              <a:xfrm flipH="1">
                <a:off x="9327298" y="55073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2"/>
              <p:cNvCxnSpPr>
                <a:stCxn id="17" idx="7"/>
                <a:endCxn id="18" idx="2"/>
              </p:cNvCxnSpPr>
              <p:nvPr/>
            </p:nvCxnSpPr>
            <p:spPr>
              <a:xfrm flipH="1">
                <a:off x="8190868" y="63635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2"/>
              <p:cNvCxnSpPr>
                <a:stCxn id="18" idx="6"/>
                <a:endCxn id="14" idx="2"/>
              </p:cNvCxnSpPr>
              <p:nvPr/>
            </p:nvCxnSpPr>
            <p:spPr>
              <a:xfrm rot="10800000">
                <a:off x="7329278" y="63294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a:stCxn id="16" idx="7"/>
                <a:endCxn id="14" idx="3"/>
              </p:cNvCxnSpPr>
              <p:nvPr/>
            </p:nvCxnSpPr>
            <p:spPr>
              <a:xfrm flipH="1">
                <a:off x="7300989" y="54563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2"/>
              <p:cNvCxnSpPr>
                <a:stCxn id="13" idx="5"/>
                <a:endCxn id="19" idx="1"/>
              </p:cNvCxnSpPr>
              <p:nvPr/>
            </p:nvCxnSpPr>
            <p:spPr>
              <a:xfrm rot="10800000">
                <a:off x="9060267" y="45146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2"/>
              <p:cNvCxnSpPr>
                <a:stCxn id="19" idx="7"/>
                <a:endCxn id="16" idx="3"/>
              </p:cNvCxnSpPr>
              <p:nvPr/>
            </p:nvCxnSpPr>
            <p:spPr>
              <a:xfrm flipH="1">
                <a:off x="8171720" y="45146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30;p2"/>
              <p:cNvCxnSpPr>
                <a:stCxn id="19" idx="7"/>
                <a:endCxn id="15" idx="1"/>
              </p:cNvCxnSpPr>
              <p:nvPr/>
            </p:nvCxnSpPr>
            <p:spPr>
              <a:xfrm rot="10800000">
                <a:off x="7905620" y="4093791"/>
                <a:ext cx="1062300" cy="42090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1;p2"/>
              <p:cNvCxnSpPr>
                <a:stCxn id="15" idx="0"/>
                <a:endCxn id="16" idx="5"/>
              </p:cNvCxnSpPr>
              <p:nvPr/>
            </p:nvCxnSpPr>
            <p:spPr>
              <a:xfrm>
                <a:off x="7763819" y="4152640"/>
                <a:ext cx="315600" cy="1211400"/>
              </a:xfrm>
              <a:prstGeom prst="straightConnector1">
                <a:avLst/>
              </a:prstGeom>
              <a:noFill/>
              <a:ln w="9525" cap="flat" cmpd="sng">
                <a:solidFill>
                  <a:schemeClr val="dk2"/>
                </a:solidFill>
                <a:prstDash val="solid"/>
                <a:round/>
                <a:headEnd type="none" w="med" len="med"/>
                <a:tailEnd type="none" w="med" len="med"/>
              </a:ln>
            </p:spPr>
          </p:cxnSp>
          <p:cxnSp>
            <p:nvCxnSpPr>
              <p:cNvPr id="32" name="Google Shape;32;p2"/>
              <p:cNvCxnSpPr>
                <a:stCxn id="15" idx="7"/>
                <a:endCxn id="20" idx="2"/>
              </p:cNvCxnSpPr>
              <p:nvPr/>
            </p:nvCxnSpPr>
            <p:spPr>
              <a:xfrm flipH="1">
                <a:off x="4449703" y="4093857"/>
                <a:ext cx="3172200" cy="637800"/>
              </a:xfrm>
              <a:prstGeom prst="straightConnector1">
                <a:avLst/>
              </a:prstGeom>
              <a:noFill/>
              <a:ln w="9525" cap="flat" cmpd="sng">
                <a:solidFill>
                  <a:schemeClr val="dk2"/>
                </a:solidFill>
                <a:prstDash val="solid"/>
                <a:round/>
                <a:headEnd type="none" w="med" len="med"/>
                <a:tailEnd type="none" w="med" len="med"/>
              </a:ln>
            </p:spPr>
          </p:cxnSp>
          <p:cxnSp>
            <p:nvCxnSpPr>
              <p:cNvPr id="33" name="Google Shape;33;p2"/>
              <p:cNvCxnSpPr>
                <a:stCxn id="20" idx="1"/>
                <a:endCxn id="14" idx="5"/>
              </p:cNvCxnSpPr>
              <p:nvPr/>
            </p:nvCxnSpPr>
            <p:spPr>
              <a:xfrm>
                <a:off x="4435731" y="47655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34" name="Google Shape;34;p2"/>
              <p:cNvCxnSpPr>
                <a:stCxn id="17" idx="6"/>
                <a:endCxn id="20" idx="1"/>
              </p:cNvCxnSpPr>
              <p:nvPr/>
            </p:nvCxnSpPr>
            <p:spPr>
              <a:xfrm rot="10800000">
                <a:off x="4435765" y="47656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35" name="Google Shape;35;p2"/>
              <p:cNvCxnSpPr>
                <a:stCxn id="14" idx="4"/>
                <a:endCxn id="15" idx="0"/>
              </p:cNvCxnSpPr>
              <p:nvPr/>
            </p:nvCxnSpPr>
            <p:spPr>
              <a:xfrm rot="10800000" flipH="1">
                <a:off x="7232226" y="4152748"/>
                <a:ext cx="531600" cy="2079600"/>
              </a:xfrm>
              <a:prstGeom prst="straightConnector1">
                <a:avLst/>
              </a:prstGeom>
              <a:noFill/>
              <a:ln w="9525" cap="flat" cmpd="sng">
                <a:solidFill>
                  <a:schemeClr val="dk2"/>
                </a:solidFill>
                <a:prstDash val="solid"/>
                <a:round/>
                <a:headEnd type="none" w="med" len="med"/>
                <a:tailEnd type="none" w="med" len="med"/>
              </a:ln>
            </p:spPr>
          </p:cxnSp>
          <p:cxnSp>
            <p:nvCxnSpPr>
              <p:cNvPr id="36" name="Google Shape;36;p2"/>
              <p:cNvCxnSpPr>
                <a:stCxn id="13" idx="5"/>
                <a:endCxn id="15" idx="0"/>
              </p:cNvCxnSpPr>
              <p:nvPr/>
            </p:nvCxnSpPr>
            <p:spPr>
              <a:xfrm rot="10800000">
                <a:off x="7763967" y="4152565"/>
                <a:ext cx="1833900" cy="1188900"/>
              </a:xfrm>
              <a:prstGeom prst="straightConnector1">
                <a:avLst/>
              </a:prstGeom>
              <a:noFill/>
              <a:ln w="9525" cap="flat" cmpd="sng">
                <a:solidFill>
                  <a:schemeClr val="dk2"/>
                </a:solidFill>
                <a:prstDash val="solid"/>
                <a:round/>
                <a:headEnd type="none" w="med" len="med"/>
                <a:tailEnd type="none" w="med" len="med"/>
              </a:ln>
            </p:spPr>
          </p:cxnSp>
          <p:sp>
            <p:nvSpPr>
              <p:cNvPr id="37" name="Google Shape;37;p2"/>
              <p:cNvSpPr/>
              <p:nvPr/>
            </p:nvSpPr>
            <p:spPr>
              <a:xfrm rot="10800000">
                <a:off x="5902359" y="40694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 name="Google Shape;38;p2"/>
              <p:cNvCxnSpPr>
                <a:stCxn id="20" idx="2"/>
                <a:endCxn id="37" idx="7"/>
              </p:cNvCxnSpPr>
              <p:nvPr/>
            </p:nvCxnSpPr>
            <p:spPr>
              <a:xfrm rot="10800000" flipH="1">
                <a:off x="4449834" y="41807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39" name="Google Shape;39;p2"/>
              <p:cNvCxnSpPr>
                <a:stCxn id="37" idx="2"/>
                <a:endCxn id="15" idx="6"/>
              </p:cNvCxnSpPr>
              <p:nvPr/>
            </p:nvCxnSpPr>
            <p:spPr>
              <a:xfrm rot="10800000" flipH="1">
                <a:off x="6032859" y="3952013"/>
                <a:ext cx="1530300" cy="182700"/>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2"/>
              <p:cNvCxnSpPr>
                <a:stCxn id="37" idx="0"/>
                <a:endCxn id="14" idx="4"/>
              </p:cNvCxnSpPr>
              <p:nvPr/>
            </p:nvCxnSpPr>
            <p:spPr>
              <a:xfrm>
                <a:off x="5967609" y="41999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a:stCxn id="37" idx="1"/>
                <a:endCxn id="16" idx="5"/>
              </p:cNvCxnSpPr>
              <p:nvPr/>
            </p:nvCxnSpPr>
            <p:spPr>
              <a:xfrm>
                <a:off x="6013748" y="41808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2" name="Google Shape;42;p2"/>
              <p:cNvSpPr/>
              <p:nvPr/>
            </p:nvSpPr>
            <p:spPr>
              <a:xfrm rot="10800000">
                <a:off x="8782916" y="31897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 name="Google Shape;43;p2"/>
              <p:cNvCxnSpPr>
                <a:stCxn id="15" idx="2"/>
                <a:endCxn id="42" idx="6"/>
              </p:cNvCxnSpPr>
              <p:nvPr/>
            </p:nvCxnSpPr>
            <p:spPr>
              <a:xfrm rot="10800000" flipH="1">
                <a:off x="7964519" y="3286840"/>
                <a:ext cx="818400" cy="66510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44;p2"/>
              <p:cNvCxnSpPr>
                <a:stCxn id="42" idx="1"/>
                <a:endCxn id="19" idx="5"/>
              </p:cNvCxnSpPr>
              <p:nvPr/>
            </p:nvCxnSpPr>
            <p:spPr>
              <a:xfrm>
                <a:off x="8948847" y="3355675"/>
                <a:ext cx="19200" cy="1066800"/>
              </a:xfrm>
              <a:prstGeom prst="straightConnector1">
                <a:avLst/>
              </a:prstGeom>
              <a:noFill/>
              <a:ln w="9525" cap="flat" cmpd="sng">
                <a:solidFill>
                  <a:schemeClr val="dk2"/>
                </a:solidFill>
                <a:prstDash val="solid"/>
                <a:round/>
                <a:headEnd type="none" w="med" len="med"/>
                <a:tailEnd type="none" w="med" len="med"/>
              </a:ln>
            </p:spPr>
          </p:cxnSp>
        </p:grpSp>
        <p:grpSp>
          <p:nvGrpSpPr>
            <p:cNvPr id="45" name="Google Shape;45;p2"/>
            <p:cNvGrpSpPr/>
            <p:nvPr/>
          </p:nvGrpSpPr>
          <p:grpSpPr>
            <a:xfrm>
              <a:off x="-817341" y="-872068"/>
              <a:ext cx="4052739" cy="3509076"/>
              <a:chOff x="-817341" y="-872068"/>
              <a:chExt cx="4052739" cy="3509076"/>
            </a:xfrm>
          </p:grpSpPr>
          <p:sp>
            <p:nvSpPr>
              <p:cNvPr id="46" name="Google Shape;46;p2"/>
              <p:cNvSpPr/>
              <p:nvPr/>
            </p:nvSpPr>
            <p:spPr>
              <a:xfrm rot="10800000">
                <a:off x="3040998" y="322921"/>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 name="Google Shape;47;p2"/>
              <p:cNvSpPr/>
              <p:nvPr/>
            </p:nvSpPr>
            <p:spPr>
              <a:xfrm rot="10800000">
                <a:off x="-550449" y="1549860"/>
                <a:ext cx="194400" cy="194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 name="Google Shape;48;p2"/>
              <p:cNvSpPr/>
              <p:nvPr/>
            </p:nvSpPr>
            <p:spPr>
              <a:xfrm rot="10800000">
                <a:off x="-58406" y="-586660"/>
                <a:ext cx="401400" cy="401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 name="Google Shape;49;p2"/>
              <p:cNvSpPr/>
              <p:nvPr/>
            </p:nvSpPr>
            <p:spPr>
              <a:xfrm rot="10800000">
                <a:off x="374903" y="662437"/>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0" name="Google Shape;50;p2"/>
              <p:cNvSpPr/>
              <p:nvPr/>
            </p:nvSpPr>
            <p:spPr>
              <a:xfrm rot="10800000">
                <a:off x="1102390" y="1217883"/>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 name="Google Shape;51;p2"/>
              <p:cNvSpPr/>
              <p:nvPr/>
            </p:nvSpPr>
            <p:spPr>
              <a:xfrm rot="10800000">
                <a:off x="288828" y="2506508"/>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 name="Google Shape;52;p2"/>
              <p:cNvSpPr/>
              <p:nvPr/>
            </p:nvSpPr>
            <p:spPr>
              <a:xfrm rot="10800000">
                <a:off x="1455496" y="369115"/>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3" name="Google Shape;53;p2"/>
              <p:cNvSpPr/>
              <p:nvPr/>
            </p:nvSpPr>
            <p:spPr>
              <a:xfrm rot="10800000">
                <a:off x="-817341" y="534290"/>
                <a:ext cx="96300" cy="96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 name="Google Shape;54;p2"/>
              <p:cNvCxnSpPr>
                <a:stCxn id="50" idx="5"/>
                <a:endCxn id="49" idx="1"/>
              </p:cNvCxnSpPr>
              <p:nvPr/>
            </p:nvCxnSpPr>
            <p:spPr>
              <a:xfrm rot="10800000">
                <a:off x="486193" y="773886"/>
                <a:ext cx="630300" cy="458100"/>
              </a:xfrm>
              <a:prstGeom prst="straightConnector1">
                <a:avLst/>
              </a:prstGeom>
              <a:noFill/>
              <a:ln w="9525" cap="flat" cmpd="sng">
                <a:solidFill>
                  <a:schemeClr val="dk2"/>
                </a:solidFill>
                <a:prstDash val="solid"/>
                <a:round/>
                <a:headEnd type="none" w="med" len="med"/>
                <a:tailEnd type="none" w="med" len="med"/>
              </a:ln>
            </p:spPr>
          </p:cxnSp>
          <p:cxnSp>
            <p:nvCxnSpPr>
              <p:cNvPr id="55" name="Google Shape;55;p2"/>
              <p:cNvCxnSpPr>
                <a:stCxn id="51" idx="4"/>
                <a:endCxn id="49" idx="0"/>
              </p:cNvCxnSpPr>
              <p:nvPr/>
            </p:nvCxnSpPr>
            <p:spPr>
              <a:xfrm rot="10800000" flipH="1">
                <a:off x="354078" y="792908"/>
                <a:ext cx="86100" cy="1713600"/>
              </a:xfrm>
              <a:prstGeom prst="straightConnector1">
                <a:avLst/>
              </a:prstGeom>
              <a:noFill/>
              <a:ln w="9525" cap="flat" cmpd="sng">
                <a:solidFill>
                  <a:schemeClr val="dk2"/>
                </a:solidFill>
                <a:prstDash val="solid"/>
                <a:round/>
                <a:headEnd type="none" w="med" len="med"/>
                <a:tailEnd type="none" w="med" len="med"/>
              </a:ln>
            </p:spPr>
          </p:cxnSp>
          <p:cxnSp>
            <p:nvCxnSpPr>
              <p:cNvPr id="56" name="Google Shape;56;p2"/>
              <p:cNvCxnSpPr>
                <a:stCxn id="46" idx="6"/>
                <a:endCxn id="50" idx="3"/>
              </p:cNvCxnSpPr>
              <p:nvPr/>
            </p:nvCxnSpPr>
            <p:spPr>
              <a:xfrm flipH="1">
                <a:off x="1184598" y="420121"/>
                <a:ext cx="1856400" cy="811800"/>
              </a:xfrm>
              <a:prstGeom prst="straightConnector1">
                <a:avLst/>
              </a:prstGeom>
              <a:noFill/>
              <a:ln w="9525" cap="flat" cmpd="sng">
                <a:solidFill>
                  <a:schemeClr val="dk2"/>
                </a:solidFill>
                <a:prstDash val="solid"/>
                <a:round/>
                <a:headEnd type="none" w="med" len="med"/>
                <a:tailEnd type="none" w="med" len="med"/>
              </a:ln>
            </p:spPr>
          </p:cxnSp>
          <p:cxnSp>
            <p:nvCxnSpPr>
              <p:cNvPr id="57" name="Google Shape;57;p2"/>
              <p:cNvCxnSpPr>
                <a:stCxn id="50" idx="7"/>
                <a:endCxn id="51" idx="2"/>
              </p:cNvCxnSpPr>
              <p:nvPr/>
            </p:nvCxnSpPr>
            <p:spPr>
              <a:xfrm flipH="1">
                <a:off x="419293" y="1300080"/>
                <a:ext cx="697200" cy="1271700"/>
              </a:xfrm>
              <a:prstGeom prst="straightConnector1">
                <a:avLst/>
              </a:prstGeom>
              <a:noFill/>
              <a:ln w="9525" cap="flat" cmpd="sng">
                <a:solidFill>
                  <a:schemeClr val="dk2"/>
                </a:solidFill>
                <a:prstDash val="solid"/>
                <a:round/>
                <a:headEnd type="none" w="med" len="med"/>
                <a:tailEnd type="none" w="med" len="med"/>
              </a:ln>
            </p:spPr>
          </p:cxnSp>
          <p:cxnSp>
            <p:nvCxnSpPr>
              <p:cNvPr id="58" name="Google Shape;58;p2"/>
              <p:cNvCxnSpPr>
                <a:stCxn id="51" idx="6"/>
                <a:endCxn id="47" idx="1"/>
              </p:cNvCxnSpPr>
              <p:nvPr/>
            </p:nvCxnSpPr>
            <p:spPr>
              <a:xfrm rot="10800000">
                <a:off x="-384372" y="1715858"/>
                <a:ext cx="673200" cy="855900"/>
              </a:xfrm>
              <a:prstGeom prst="straightConnector1">
                <a:avLst/>
              </a:prstGeom>
              <a:noFill/>
              <a:ln w="9525" cap="flat" cmpd="sng">
                <a:solidFill>
                  <a:schemeClr val="dk2"/>
                </a:solidFill>
                <a:prstDash val="solid"/>
                <a:round/>
                <a:headEnd type="none" w="med" len="med"/>
                <a:tailEnd type="none" w="med" len="med"/>
              </a:ln>
            </p:spPr>
          </p:cxnSp>
          <p:cxnSp>
            <p:nvCxnSpPr>
              <p:cNvPr id="59" name="Google Shape;59;p2"/>
              <p:cNvCxnSpPr>
                <a:stCxn id="49" idx="7"/>
                <a:endCxn id="47" idx="3"/>
              </p:cNvCxnSpPr>
              <p:nvPr/>
            </p:nvCxnSpPr>
            <p:spPr>
              <a:xfrm flipH="1">
                <a:off x="-384486" y="773825"/>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 name="Google Shape;60;p2"/>
              <p:cNvCxnSpPr>
                <a:stCxn id="46" idx="6"/>
                <a:endCxn id="52" idx="1"/>
              </p:cNvCxnSpPr>
              <p:nvPr/>
            </p:nvCxnSpPr>
            <p:spPr>
              <a:xfrm flipH="1">
                <a:off x="1566798" y="420121"/>
                <a:ext cx="1474200" cy="603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2"/>
              <p:cNvCxnSpPr>
                <a:stCxn id="52" idx="7"/>
                <a:endCxn id="49" idx="2"/>
              </p:cNvCxnSpPr>
              <p:nvPr/>
            </p:nvCxnSpPr>
            <p:spPr>
              <a:xfrm flipH="1">
                <a:off x="505308" y="480503"/>
                <a:ext cx="969300" cy="247200"/>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2"/>
              <p:cNvCxnSpPr>
                <a:stCxn id="52" idx="5"/>
                <a:endCxn id="48" idx="2"/>
              </p:cNvCxnSpPr>
              <p:nvPr/>
            </p:nvCxnSpPr>
            <p:spPr>
              <a:xfrm rot="10800000">
                <a:off x="343008" y="-386074"/>
                <a:ext cx="1131600" cy="774300"/>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2"/>
              <p:cNvCxnSpPr>
                <a:stCxn id="48" idx="0"/>
                <a:endCxn id="49" idx="5"/>
              </p:cNvCxnSpPr>
              <p:nvPr/>
            </p:nvCxnSpPr>
            <p:spPr>
              <a:xfrm>
                <a:off x="142294" y="-185260"/>
                <a:ext cx="251700" cy="866700"/>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2"/>
              <p:cNvCxnSpPr>
                <a:stCxn id="48" idx="7"/>
                <a:endCxn id="53" idx="3"/>
              </p:cNvCxnSpPr>
              <p:nvPr/>
            </p:nvCxnSpPr>
            <p:spPr>
              <a:xfrm flipH="1">
                <a:off x="-735222" y="-244043"/>
                <a:ext cx="735600" cy="792300"/>
              </a:xfrm>
              <a:prstGeom prst="straightConnector1">
                <a:avLst/>
              </a:prstGeom>
              <a:noFill/>
              <a:ln w="9525" cap="flat" cmpd="sng">
                <a:solidFill>
                  <a:schemeClr val="dk2"/>
                </a:solidFill>
                <a:prstDash val="solid"/>
                <a:round/>
                <a:headEnd type="none" w="med" len="med"/>
                <a:tailEnd type="none" w="med" len="med"/>
              </a:ln>
            </p:spPr>
          </p:cxnSp>
          <p:cxnSp>
            <p:nvCxnSpPr>
              <p:cNvPr id="65" name="Google Shape;65;p2"/>
              <p:cNvCxnSpPr>
                <a:stCxn id="49" idx="6"/>
                <a:endCxn id="53" idx="2"/>
              </p:cNvCxnSpPr>
              <p:nvPr/>
            </p:nvCxnSpPr>
            <p:spPr>
              <a:xfrm rot="10800000">
                <a:off x="-720997" y="582487"/>
                <a:ext cx="1095900" cy="145200"/>
              </a:xfrm>
              <a:prstGeom prst="straightConnector1">
                <a:avLst/>
              </a:prstGeom>
              <a:noFill/>
              <a:ln w="9525" cap="flat" cmpd="sng">
                <a:solidFill>
                  <a:schemeClr val="dk2"/>
                </a:solidFill>
                <a:prstDash val="solid"/>
                <a:round/>
                <a:headEnd type="none" w="med" len="med"/>
                <a:tailEnd type="none" w="med" len="med"/>
              </a:ln>
            </p:spPr>
          </p:cxnSp>
          <p:cxnSp>
            <p:nvCxnSpPr>
              <p:cNvPr id="66" name="Google Shape;66;p2"/>
              <p:cNvCxnSpPr>
                <a:stCxn id="53" idx="0"/>
                <a:endCxn id="47" idx="5"/>
              </p:cNvCxnSpPr>
              <p:nvPr/>
            </p:nvCxnSpPr>
            <p:spPr>
              <a:xfrm>
                <a:off x="-769191" y="630590"/>
                <a:ext cx="247200" cy="947700"/>
              </a:xfrm>
              <a:prstGeom prst="straightConnector1">
                <a:avLst/>
              </a:prstGeom>
              <a:noFill/>
              <a:ln w="9525" cap="flat" cmpd="sng">
                <a:solidFill>
                  <a:schemeClr val="dk2"/>
                </a:solidFill>
                <a:prstDash val="solid"/>
                <a:round/>
                <a:headEnd type="none" w="med" len="med"/>
                <a:tailEnd type="none" w="med" len="med"/>
              </a:ln>
            </p:spPr>
          </p:cxnSp>
          <p:cxnSp>
            <p:nvCxnSpPr>
              <p:cNvPr id="67" name="Google Shape;67;p2"/>
              <p:cNvCxnSpPr>
                <a:stCxn id="51" idx="5"/>
                <a:endCxn id="53" idx="1"/>
              </p:cNvCxnSpPr>
              <p:nvPr/>
            </p:nvCxnSpPr>
            <p:spPr>
              <a:xfrm rot="10800000">
                <a:off x="-735161" y="616419"/>
                <a:ext cx="1043100" cy="1909200"/>
              </a:xfrm>
              <a:prstGeom prst="straightConnector1">
                <a:avLst/>
              </a:prstGeom>
              <a:noFill/>
              <a:ln w="9525" cap="flat" cmpd="sng">
                <a:solidFill>
                  <a:schemeClr val="dk2"/>
                </a:solidFill>
                <a:prstDash val="solid"/>
                <a:round/>
                <a:headEnd type="none" w="med" len="med"/>
                <a:tailEnd type="none" w="med" len="med"/>
              </a:ln>
            </p:spPr>
          </p:cxnSp>
          <p:cxnSp>
            <p:nvCxnSpPr>
              <p:cNvPr id="68" name="Google Shape;68;p2"/>
              <p:cNvCxnSpPr>
                <a:stCxn id="50" idx="6"/>
                <a:endCxn id="53" idx="1"/>
              </p:cNvCxnSpPr>
              <p:nvPr/>
            </p:nvCxnSpPr>
            <p:spPr>
              <a:xfrm rot="10800000">
                <a:off x="-735110" y="616533"/>
                <a:ext cx="1837500" cy="649500"/>
              </a:xfrm>
              <a:prstGeom prst="straightConnector1">
                <a:avLst/>
              </a:prstGeom>
              <a:noFill/>
              <a:ln w="9525" cap="flat" cmpd="sng">
                <a:solidFill>
                  <a:schemeClr val="dk2"/>
                </a:solidFill>
                <a:prstDash val="solid"/>
                <a:round/>
                <a:headEnd type="none" w="med" len="med"/>
                <a:tailEnd type="none" w="med" len="med"/>
              </a:ln>
            </p:spPr>
          </p:cxnSp>
          <p:cxnSp>
            <p:nvCxnSpPr>
              <p:cNvPr id="69" name="Google Shape;69;p2"/>
              <p:cNvCxnSpPr>
                <a:stCxn id="50" idx="4"/>
                <a:endCxn id="48" idx="1"/>
              </p:cNvCxnSpPr>
              <p:nvPr/>
            </p:nvCxnSpPr>
            <p:spPr>
              <a:xfrm rot="10800000">
                <a:off x="284140" y="-244017"/>
                <a:ext cx="866400" cy="1461900"/>
              </a:xfrm>
              <a:prstGeom prst="straightConnector1">
                <a:avLst/>
              </a:prstGeom>
              <a:noFill/>
              <a:ln w="9525" cap="flat" cmpd="sng">
                <a:solidFill>
                  <a:schemeClr val="dk2"/>
                </a:solidFill>
                <a:prstDash val="solid"/>
                <a:round/>
                <a:headEnd type="none" w="med" len="med"/>
                <a:tailEnd type="none" w="med" len="med"/>
              </a:ln>
            </p:spPr>
          </p:cxnSp>
          <p:cxnSp>
            <p:nvCxnSpPr>
              <p:cNvPr id="70" name="Google Shape;70;p2"/>
              <p:cNvCxnSpPr>
                <a:stCxn id="47" idx="4"/>
                <a:endCxn id="48" idx="7"/>
              </p:cNvCxnSpPr>
              <p:nvPr/>
            </p:nvCxnSpPr>
            <p:spPr>
              <a:xfrm rot="10800000" flipH="1">
                <a:off x="-453249" y="-244140"/>
                <a:ext cx="453600" cy="1794000"/>
              </a:xfrm>
              <a:prstGeom prst="straightConnector1">
                <a:avLst/>
              </a:prstGeom>
              <a:noFill/>
              <a:ln w="9525" cap="flat" cmpd="sng">
                <a:solidFill>
                  <a:schemeClr val="dk2"/>
                </a:solidFill>
                <a:prstDash val="solid"/>
                <a:round/>
                <a:headEnd type="none" w="med" len="med"/>
                <a:tailEnd type="none" w="med" len="med"/>
              </a:ln>
            </p:spPr>
          </p:cxnSp>
          <p:cxnSp>
            <p:nvCxnSpPr>
              <p:cNvPr id="71" name="Google Shape;71;p2"/>
              <p:cNvCxnSpPr>
                <a:stCxn id="46" idx="6"/>
                <a:endCxn id="48" idx="1"/>
              </p:cNvCxnSpPr>
              <p:nvPr/>
            </p:nvCxnSpPr>
            <p:spPr>
              <a:xfrm rot="10800000">
                <a:off x="284298" y="-244079"/>
                <a:ext cx="2756700" cy="664200"/>
              </a:xfrm>
              <a:prstGeom prst="straightConnector1">
                <a:avLst/>
              </a:prstGeom>
              <a:noFill/>
              <a:ln w="9525" cap="flat" cmpd="sng">
                <a:solidFill>
                  <a:schemeClr val="dk2"/>
                </a:solidFill>
                <a:prstDash val="solid"/>
                <a:round/>
                <a:headEnd type="none" w="med" len="med"/>
                <a:tailEnd type="none" w="med" len="med"/>
              </a:ln>
            </p:spPr>
          </p:cxnSp>
          <p:sp>
            <p:nvSpPr>
              <p:cNvPr id="72" name="Google Shape;72;p2"/>
              <p:cNvSpPr/>
              <p:nvPr/>
            </p:nvSpPr>
            <p:spPr>
              <a:xfrm rot="10800000">
                <a:off x="-769166" y="-840100"/>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 name="Google Shape;73;p2"/>
              <p:cNvCxnSpPr>
                <a:stCxn id="53" idx="4"/>
                <a:endCxn id="72" idx="7"/>
              </p:cNvCxnSpPr>
              <p:nvPr/>
            </p:nvCxnSpPr>
            <p:spPr>
              <a:xfrm rot="10800000" flipH="1">
                <a:off x="-769191" y="-728710"/>
                <a:ext cx="19200" cy="1263000"/>
              </a:xfrm>
              <a:prstGeom prst="straightConnector1">
                <a:avLst/>
              </a:prstGeom>
              <a:noFill/>
              <a:ln w="9525" cap="flat" cmpd="sng">
                <a:solidFill>
                  <a:schemeClr val="dk2"/>
                </a:solidFill>
                <a:prstDash val="solid"/>
                <a:round/>
                <a:headEnd type="none" w="med" len="med"/>
                <a:tailEnd type="none" w="med" len="med"/>
              </a:ln>
            </p:spPr>
          </p:cxnSp>
          <p:cxnSp>
            <p:nvCxnSpPr>
              <p:cNvPr id="74" name="Google Shape;74;p2"/>
              <p:cNvCxnSpPr>
                <a:stCxn id="72" idx="2"/>
                <a:endCxn id="48" idx="5"/>
              </p:cNvCxnSpPr>
              <p:nvPr/>
            </p:nvCxnSpPr>
            <p:spPr>
              <a:xfrm>
                <a:off x="-638666" y="-774850"/>
                <a:ext cx="639000" cy="246900"/>
              </a:xfrm>
              <a:prstGeom prst="straightConnector1">
                <a:avLst/>
              </a:prstGeom>
              <a:noFill/>
              <a:ln w="9525" cap="flat" cmpd="sng">
                <a:solidFill>
                  <a:schemeClr val="dk2"/>
                </a:solidFill>
                <a:prstDash val="solid"/>
                <a:round/>
                <a:headEnd type="none" w="med" len="med"/>
                <a:tailEnd type="none" w="med" len="med"/>
              </a:ln>
            </p:spPr>
          </p:cxnSp>
          <p:cxnSp>
            <p:nvCxnSpPr>
              <p:cNvPr id="75" name="Google Shape;75;p2"/>
              <p:cNvCxnSpPr>
                <a:stCxn id="72" idx="0"/>
                <a:endCxn id="47" idx="4"/>
              </p:cNvCxnSpPr>
              <p:nvPr/>
            </p:nvCxnSpPr>
            <p:spPr>
              <a:xfrm>
                <a:off x="-703916" y="-709600"/>
                <a:ext cx="250800" cy="2259600"/>
              </a:xfrm>
              <a:prstGeom prst="straightConnector1">
                <a:avLst/>
              </a:prstGeom>
              <a:noFill/>
              <a:ln w="9525" cap="flat" cmpd="sng">
                <a:solidFill>
                  <a:schemeClr val="dk2"/>
                </a:solidFill>
                <a:prstDash val="solid"/>
                <a:round/>
                <a:headEnd type="none" w="med" len="med"/>
                <a:tailEnd type="none" w="med" len="med"/>
              </a:ln>
            </p:spPr>
          </p:cxnSp>
          <p:cxnSp>
            <p:nvCxnSpPr>
              <p:cNvPr id="76" name="Google Shape;76;p2"/>
              <p:cNvCxnSpPr>
                <a:stCxn id="72" idx="1"/>
                <a:endCxn id="49" idx="5"/>
              </p:cNvCxnSpPr>
              <p:nvPr/>
            </p:nvCxnSpPr>
            <p:spPr>
              <a:xfrm>
                <a:off x="-657777" y="-728711"/>
                <a:ext cx="1051800" cy="1410300"/>
              </a:xfrm>
              <a:prstGeom prst="straightConnector1">
                <a:avLst/>
              </a:prstGeom>
              <a:noFill/>
              <a:ln w="9525" cap="flat" cmpd="sng">
                <a:solidFill>
                  <a:schemeClr val="dk2"/>
                </a:solidFill>
                <a:prstDash val="solid"/>
                <a:round/>
                <a:headEnd type="none" w="med" len="med"/>
                <a:tailEnd type="none" w="med" len="med"/>
              </a:ln>
            </p:spPr>
          </p:cxnSp>
          <p:sp>
            <p:nvSpPr>
              <p:cNvPr id="77" name="Google Shape;77;p2"/>
              <p:cNvSpPr/>
              <p:nvPr/>
            </p:nvSpPr>
            <p:spPr>
              <a:xfrm rot="10800000">
                <a:off x="374866" y="-872068"/>
                <a:ext cx="194400" cy="19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8" name="Google Shape;78;p2"/>
              <p:cNvCxnSpPr>
                <a:stCxn id="72" idx="2"/>
                <a:endCxn id="77" idx="6"/>
              </p:cNvCxnSpPr>
              <p:nvPr/>
            </p:nvCxnSpPr>
            <p:spPr>
              <a:xfrm>
                <a:off x="-638666" y="-774850"/>
                <a:ext cx="1013400" cy="0"/>
              </a:xfrm>
              <a:prstGeom prst="straightConnector1">
                <a:avLst/>
              </a:prstGeom>
              <a:noFill/>
              <a:ln w="9525" cap="flat" cmpd="sng">
                <a:solidFill>
                  <a:schemeClr val="dk2"/>
                </a:solidFill>
                <a:prstDash val="solid"/>
                <a:round/>
                <a:headEnd type="none" w="med" len="med"/>
                <a:tailEnd type="none" w="med" len="med"/>
              </a:ln>
            </p:spPr>
          </p:cxnSp>
          <p:cxnSp>
            <p:nvCxnSpPr>
              <p:cNvPr id="79" name="Google Shape;79;p2"/>
              <p:cNvCxnSpPr>
                <a:stCxn id="77" idx="1"/>
                <a:endCxn id="52" idx="5"/>
              </p:cNvCxnSpPr>
              <p:nvPr/>
            </p:nvCxnSpPr>
            <p:spPr>
              <a:xfrm>
                <a:off x="540797" y="-706138"/>
                <a:ext cx="933900" cy="10944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1"/>
        <p:cNvGrpSpPr/>
        <p:nvPr/>
      </p:nvGrpSpPr>
      <p:grpSpPr>
        <a:xfrm>
          <a:off x="0" y="0"/>
          <a:ext cx="0" cy="0"/>
          <a:chOff x="0" y="0"/>
          <a:chExt cx="0" cy="0"/>
        </a:xfrm>
      </p:grpSpPr>
      <p:sp>
        <p:nvSpPr>
          <p:cNvPr id="552" name="Google Shape;552;p11"/>
          <p:cNvSpPr txBox="1">
            <a:spLocks noGrp="1"/>
          </p:cNvSpPr>
          <p:nvPr>
            <p:ph type="title" hasCustomPrompt="1"/>
          </p:nvPr>
        </p:nvSpPr>
        <p:spPr>
          <a:xfrm>
            <a:off x="1284000" y="1714512"/>
            <a:ext cx="6576000" cy="1207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3" name="Google Shape;553;p11"/>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554" name="Google Shape;554;p11"/>
          <p:cNvGrpSpPr/>
          <p:nvPr/>
        </p:nvGrpSpPr>
        <p:grpSpPr>
          <a:xfrm>
            <a:off x="-1196147" y="-548842"/>
            <a:ext cx="13880920" cy="6874700"/>
            <a:chOff x="-1196147" y="-548842"/>
            <a:chExt cx="13880920" cy="6874700"/>
          </a:xfrm>
        </p:grpSpPr>
        <p:grpSp>
          <p:nvGrpSpPr>
            <p:cNvPr id="555" name="Google Shape;555;p11"/>
            <p:cNvGrpSpPr/>
            <p:nvPr/>
          </p:nvGrpSpPr>
          <p:grpSpPr>
            <a:xfrm>
              <a:off x="-1196147" y="-548842"/>
              <a:ext cx="3657841" cy="4417628"/>
              <a:chOff x="-1196147" y="-548842"/>
              <a:chExt cx="3657841" cy="4417628"/>
            </a:xfrm>
          </p:grpSpPr>
          <p:sp>
            <p:nvSpPr>
              <p:cNvPr id="556" name="Google Shape;556;p1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7" name="Google Shape;557;p1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8" name="Google Shape;558;p1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9" name="Google Shape;559;p1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0" name="Google Shape;560;p1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1" name="Google Shape;561;p1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2" name="Google Shape;562;p1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3" name="Google Shape;563;p1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64" name="Google Shape;564;p11"/>
              <p:cNvCxnSpPr>
                <a:stCxn id="560" idx="5"/>
                <a:endCxn id="55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11"/>
              <p:cNvCxnSpPr>
                <a:stCxn id="561" idx="4"/>
                <a:endCxn id="55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11"/>
              <p:cNvCxnSpPr>
                <a:stCxn id="556" idx="6"/>
                <a:endCxn id="56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11"/>
              <p:cNvCxnSpPr>
                <a:stCxn id="560" idx="7"/>
                <a:endCxn id="56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11"/>
              <p:cNvCxnSpPr>
                <a:stCxn id="561" idx="6"/>
                <a:endCxn id="55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11"/>
              <p:cNvCxnSpPr>
                <a:stCxn id="559" idx="7"/>
                <a:endCxn id="55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11"/>
              <p:cNvCxnSpPr>
                <a:stCxn id="556" idx="6"/>
                <a:endCxn id="56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11"/>
              <p:cNvCxnSpPr>
                <a:stCxn id="562" idx="6"/>
                <a:endCxn id="55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11"/>
              <p:cNvCxnSpPr>
                <a:stCxn id="562" idx="6"/>
                <a:endCxn id="55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11"/>
              <p:cNvCxnSpPr>
                <a:stCxn id="558" idx="7"/>
                <a:endCxn id="56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11"/>
              <p:cNvCxnSpPr>
                <a:stCxn id="559" idx="6"/>
                <a:endCxn id="56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11"/>
              <p:cNvCxnSpPr>
                <a:stCxn id="563" idx="0"/>
                <a:endCxn id="55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11"/>
              <p:cNvCxnSpPr>
                <a:stCxn id="561" idx="5"/>
                <a:endCxn id="56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11"/>
              <p:cNvCxnSpPr>
                <a:stCxn id="560" idx="6"/>
                <a:endCxn id="56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11"/>
              <p:cNvCxnSpPr>
                <a:stCxn id="560" idx="4"/>
                <a:endCxn id="55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579" name="Google Shape;579;p1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0" name="Google Shape;580;p11"/>
              <p:cNvCxnSpPr>
                <a:stCxn id="563" idx="4"/>
                <a:endCxn id="57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11"/>
              <p:cNvCxnSpPr>
                <a:stCxn id="579" idx="1"/>
                <a:endCxn id="55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11"/>
              <p:cNvCxnSpPr>
                <a:stCxn id="579" idx="1"/>
                <a:endCxn id="55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583" name="Google Shape;583;p1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4" name="Google Shape;584;p11"/>
              <p:cNvCxnSpPr>
                <a:stCxn id="561" idx="0"/>
                <a:endCxn id="58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11"/>
              <p:cNvCxnSpPr>
                <a:stCxn id="557" idx="0"/>
                <a:endCxn id="58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586" name="Google Shape;586;p11"/>
            <p:cNvGrpSpPr/>
            <p:nvPr/>
          </p:nvGrpSpPr>
          <p:grpSpPr>
            <a:xfrm>
              <a:off x="6988759" y="2308882"/>
              <a:ext cx="5696014" cy="4016976"/>
              <a:chOff x="6988759" y="2308882"/>
              <a:chExt cx="5696014" cy="4016976"/>
            </a:xfrm>
          </p:grpSpPr>
          <p:sp>
            <p:nvSpPr>
              <p:cNvPr id="587" name="Google Shape;587;p1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8" name="Google Shape;588;p1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9" name="Google Shape;589;p1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0" name="Google Shape;590;p1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1" name="Google Shape;591;p1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2" name="Google Shape;592;p11"/>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3" name="Google Shape;593;p1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4" name="Google Shape;594;p1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95" name="Google Shape;595;p11"/>
              <p:cNvCxnSpPr>
                <a:stCxn id="591" idx="5"/>
                <a:endCxn id="59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11"/>
              <p:cNvCxnSpPr>
                <a:stCxn id="592" idx="4"/>
                <a:endCxn id="59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11"/>
              <p:cNvCxnSpPr>
                <a:stCxn id="587" idx="6"/>
                <a:endCxn id="59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11"/>
              <p:cNvCxnSpPr>
                <a:stCxn id="587" idx="0"/>
                <a:endCxn id="59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11"/>
              <p:cNvCxnSpPr>
                <a:stCxn id="591" idx="7"/>
                <a:endCxn id="59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11"/>
              <p:cNvCxnSpPr>
                <a:stCxn id="592" idx="6"/>
                <a:endCxn id="58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11"/>
              <p:cNvCxnSpPr>
                <a:stCxn id="590" idx="7"/>
                <a:endCxn id="58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11"/>
              <p:cNvCxnSpPr>
                <a:stCxn id="587" idx="5"/>
                <a:endCxn id="59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11"/>
              <p:cNvCxnSpPr>
                <a:stCxn id="593" idx="7"/>
                <a:endCxn id="59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11"/>
              <p:cNvCxnSpPr>
                <a:stCxn id="593" idx="7"/>
                <a:endCxn id="58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605" name="Google Shape;605;p11"/>
              <p:cNvCxnSpPr>
                <a:stCxn id="589" idx="0"/>
                <a:endCxn id="59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606" name="Google Shape;606;p11"/>
              <p:cNvCxnSpPr>
                <a:stCxn id="594" idx="1"/>
                <a:endCxn id="58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607" name="Google Shape;607;p11"/>
              <p:cNvCxnSpPr>
                <a:stCxn id="591" idx="6"/>
                <a:endCxn id="59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11"/>
              <p:cNvCxnSpPr>
                <a:stCxn id="588" idx="4"/>
                <a:endCxn id="58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1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0" name="Google Shape;610;p11"/>
              <p:cNvCxnSpPr>
                <a:stCxn id="594" idx="2"/>
                <a:endCxn id="609"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11"/>
              <p:cNvCxnSpPr>
                <a:stCxn id="609" idx="2"/>
                <a:endCxn id="58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11"/>
              <p:cNvCxnSpPr>
                <a:stCxn id="609" idx="0"/>
                <a:endCxn id="58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11"/>
              <p:cNvCxnSpPr>
                <a:stCxn id="609" idx="1"/>
                <a:endCxn id="59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614" name="Google Shape;614;p1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5" name="Google Shape;615;p11"/>
              <p:cNvCxnSpPr>
                <a:stCxn id="589" idx="3"/>
                <a:endCxn id="61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11"/>
              <p:cNvCxnSpPr>
                <a:stCxn id="614" idx="0"/>
                <a:endCxn id="59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617" name="Google Shape;617;p1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8" name="Google Shape;618;p11"/>
              <p:cNvCxnSpPr>
                <a:stCxn id="587" idx="6"/>
                <a:endCxn id="61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11"/>
              <p:cNvCxnSpPr>
                <a:stCxn id="593" idx="0"/>
                <a:endCxn id="61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11"/>
              <p:cNvCxnSpPr>
                <a:stCxn id="617" idx="6"/>
                <a:endCxn id="59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621" name="Google Shape;621;p1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2" name="Google Shape;622;p11"/>
              <p:cNvCxnSpPr>
                <a:stCxn id="614" idx="5"/>
                <a:endCxn id="62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11"/>
              <p:cNvCxnSpPr>
                <a:stCxn id="621" idx="7"/>
                <a:endCxn id="58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624" name="Google Shape;624;p1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5" name="Google Shape;625;p11"/>
              <p:cNvCxnSpPr>
                <a:stCxn id="614" idx="0"/>
                <a:endCxn id="62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11"/>
              <p:cNvCxnSpPr>
                <a:stCxn id="624" idx="1"/>
                <a:endCxn id="59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627" name="Google Shape;627;p11"/>
              <p:cNvCxnSpPr>
                <a:stCxn id="624" idx="6"/>
                <a:endCxn id="58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29"/>
        <p:cNvGrpSpPr/>
        <p:nvPr/>
      </p:nvGrpSpPr>
      <p:grpSpPr>
        <a:xfrm>
          <a:off x="0" y="0"/>
          <a:ext cx="0" cy="0"/>
          <a:chOff x="0" y="0"/>
          <a:chExt cx="0" cy="0"/>
        </a:xfrm>
      </p:grpSpPr>
      <p:sp>
        <p:nvSpPr>
          <p:cNvPr id="630" name="Google Shape;630;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631" name="Google Shape;631;p13"/>
          <p:cNvGrpSpPr/>
          <p:nvPr/>
        </p:nvGrpSpPr>
        <p:grpSpPr>
          <a:xfrm>
            <a:off x="119288" y="163238"/>
            <a:ext cx="8837200" cy="4388712"/>
            <a:chOff x="119288" y="163238"/>
            <a:chExt cx="8837200" cy="4388712"/>
          </a:xfrm>
        </p:grpSpPr>
        <p:grpSp>
          <p:nvGrpSpPr>
            <p:cNvPr id="632" name="Google Shape;632;p13"/>
            <p:cNvGrpSpPr/>
            <p:nvPr/>
          </p:nvGrpSpPr>
          <p:grpSpPr>
            <a:xfrm rot="10800000" flipH="1">
              <a:off x="8658213" y="4229275"/>
              <a:ext cx="298275" cy="322675"/>
              <a:chOff x="8667225" y="681525"/>
              <a:chExt cx="298275" cy="322675"/>
            </a:xfrm>
          </p:grpSpPr>
          <p:sp>
            <p:nvSpPr>
              <p:cNvPr id="633" name="Google Shape;633;p1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4" name="Google Shape;634;p13"/>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5" name="Google Shape;635;p1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36" name="Google Shape;636;p13"/>
            <p:cNvGrpSpPr/>
            <p:nvPr/>
          </p:nvGrpSpPr>
          <p:grpSpPr>
            <a:xfrm rot="10800000" flipH="1">
              <a:off x="119288" y="163238"/>
              <a:ext cx="406275" cy="563575"/>
              <a:chOff x="140150" y="4340075"/>
              <a:chExt cx="406275" cy="563575"/>
            </a:xfrm>
          </p:grpSpPr>
          <p:sp>
            <p:nvSpPr>
              <p:cNvPr id="637" name="Google Shape;637;p13"/>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8" name="Google Shape;638;p1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9" name="Google Shape;639;p1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0" name="Google Shape;640;p1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641" name="Google Shape;641;p13"/>
          <p:cNvGrpSpPr/>
          <p:nvPr/>
        </p:nvGrpSpPr>
        <p:grpSpPr>
          <a:xfrm>
            <a:off x="-989788" y="-671217"/>
            <a:ext cx="10544675" cy="8105803"/>
            <a:chOff x="-989788" y="-671217"/>
            <a:chExt cx="10544675" cy="8105803"/>
          </a:xfrm>
        </p:grpSpPr>
        <p:grpSp>
          <p:nvGrpSpPr>
            <p:cNvPr id="642" name="Google Shape;642;p13"/>
            <p:cNvGrpSpPr/>
            <p:nvPr/>
          </p:nvGrpSpPr>
          <p:grpSpPr>
            <a:xfrm flipH="1">
              <a:off x="6491263" y="-671217"/>
              <a:ext cx="3063625" cy="3321711"/>
              <a:chOff x="-460575" y="-671217"/>
              <a:chExt cx="3063625" cy="3321711"/>
            </a:xfrm>
          </p:grpSpPr>
          <p:cxnSp>
            <p:nvCxnSpPr>
              <p:cNvPr id="643" name="Google Shape;643;p13"/>
              <p:cNvCxnSpPr>
                <a:stCxn id="644" idx="6"/>
                <a:endCxn id="64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645" name="Google Shape;645;p13"/>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13"/>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13"/>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13"/>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13"/>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50" name="Google Shape;650;p13"/>
              <p:cNvCxnSpPr>
                <a:stCxn id="649" idx="4"/>
                <a:endCxn id="647"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651" name="Google Shape;651;p13"/>
              <p:cNvCxnSpPr>
                <a:stCxn id="648" idx="4"/>
                <a:endCxn id="64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652" name="Google Shape;652;p13"/>
              <p:cNvCxnSpPr>
                <a:stCxn id="648" idx="5"/>
                <a:endCxn id="649"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653" name="Google Shape;653;p13"/>
              <p:cNvCxnSpPr>
                <a:stCxn id="648" idx="0"/>
                <a:endCxn id="64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654" name="Google Shape;654;p13"/>
              <p:cNvCxnSpPr>
                <a:stCxn id="648" idx="7"/>
                <a:endCxn id="64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655" name="Google Shape;655;p13"/>
              <p:cNvCxnSpPr>
                <a:stCxn id="646" idx="5"/>
                <a:endCxn id="64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656" name="Google Shape;656;p13"/>
              <p:cNvCxnSpPr>
                <a:stCxn id="646" idx="6"/>
                <a:endCxn id="64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657" name="Google Shape;657;p13"/>
              <p:cNvCxnSpPr>
                <a:stCxn id="658" idx="1"/>
                <a:endCxn id="64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659" name="Google Shape;659;p13"/>
              <p:cNvCxnSpPr>
                <a:stCxn id="649" idx="0"/>
                <a:endCxn id="644"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13"/>
              <p:cNvCxnSpPr>
                <a:stCxn id="649" idx="0"/>
                <a:endCxn id="658"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661" name="Google Shape;661;p13"/>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2" name="Google Shape;662;p13"/>
              <p:cNvCxnSpPr>
                <a:stCxn id="646" idx="5"/>
                <a:endCxn id="66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663" name="Google Shape;663;p13"/>
              <p:cNvCxnSpPr>
                <a:stCxn id="658" idx="7"/>
                <a:endCxn id="66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664" name="Google Shape;664;p13"/>
              <p:cNvCxnSpPr>
                <a:stCxn id="661" idx="6"/>
                <a:endCxn id="64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665" name="Google Shape;665;p13"/>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6" name="Google Shape;666;p13"/>
              <p:cNvCxnSpPr>
                <a:stCxn id="665" idx="0"/>
                <a:endCxn id="64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667" name="Google Shape;667;p13"/>
              <p:cNvCxnSpPr>
                <a:stCxn id="665" idx="6"/>
                <a:endCxn id="64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668" name="Google Shape;668;p13"/>
              <p:cNvCxnSpPr>
                <a:stCxn id="665" idx="5"/>
                <a:endCxn id="64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669" name="Google Shape;669;p13"/>
              <p:cNvCxnSpPr>
                <a:stCxn id="665" idx="5"/>
                <a:endCxn id="64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658" name="Google Shape;658;p13"/>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4" name="Google Shape;644;p13"/>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70" name="Google Shape;670;p13"/>
            <p:cNvGrpSpPr/>
            <p:nvPr/>
          </p:nvGrpSpPr>
          <p:grpSpPr>
            <a:xfrm rot="459949">
              <a:off x="-831023" y="4514858"/>
              <a:ext cx="4123087" cy="2656599"/>
              <a:chOff x="720013" y="4544655"/>
              <a:chExt cx="4122933" cy="2656500"/>
            </a:xfrm>
          </p:grpSpPr>
          <p:sp>
            <p:nvSpPr>
              <p:cNvPr id="671" name="Google Shape;671;p13"/>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2" name="Google Shape;672;p13"/>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3" name="Google Shape;673;p13"/>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4" name="Google Shape;674;p13"/>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5" name="Google Shape;675;p13"/>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6" name="Google Shape;676;p13"/>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7" name="Google Shape;677;p13"/>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8" name="Google Shape;678;p13"/>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79" name="Google Shape;679;p13"/>
              <p:cNvCxnSpPr>
                <a:stCxn id="675" idx="5"/>
                <a:endCxn id="674" idx="1"/>
              </p:cNvCxnSpPr>
              <p:nvPr/>
            </p:nvCxnSpPr>
            <p:spPr>
              <a:xfrm rot="10340870">
                <a:off x="3060066" y="6057182"/>
                <a:ext cx="335689" cy="845161"/>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13"/>
              <p:cNvCxnSpPr>
                <a:stCxn id="676" idx="4"/>
                <a:endCxn id="674" idx="7"/>
              </p:cNvCxnSpPr>
              <p:nvPr/>
            </p:nvCxnSpPr>
            <p:spPr>
              <a:xfrm rot="-459755">
                <a:off x="1865221" y="6103386"/>
                <a:ext cx="1086704" cy="28766"/>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13"/>
              <p:cNvCxnSpPr>
                <a:stCxn id="671" idx="0"/>
                <a:endCxn id="675" idx="3"/>
              </p:cNvCxnSpPr>
              <p:nvPr/>
            </p:nvCxnSpPr>
            <p:spPr>
              <a:xfrm rot="-459979" flipH="1">
                <a:off x="3359205" y="4907332"/>
                <a:ext cx="1362781" cy="1904031"/>
              </a:xfrm>
              <a:prstGeom prst="straightConnector1">
                <a:avLst/>
              </a:prstGeom>
              <a:noFill/>
              <a:ln w="9525" cap="flat" cmpd="sng">
                <a:solidFill>
                  <a:schemeClr val="dk2"/>
                </a:solidFill>
                <a:prstDash val="solid"/>
                <a:round/>
                <a:headEnd type="none" w="med" len="med"/>
                <a:tailEnd type="none" w="med" len="med"/>
              </a:ln>
            </p:spPr>
          </p:cxnSp>
          <p:cxnSp>
            <p:nvCxnSpPr>
              <p:cNvPr id="682" name="Google Shape;682;p13"/>
              <p:cNvCxnSpPr>
                <a:stCxn id="675" idx="7"/>
                <a:endCxn id="676" idx="2"/>
              </p:cNvCxnSpPr>
              <p:nvPr/>
            </p:nvCxnSpPr>
            <p:spPr>
              <a:xfrm rot="10340005">
                <a:off x="1943581" y="6132795"/>
                <a:ext cx="1436945" cy="884790"/>
              </a:xfrm>
              <a:prstGeom prst="straightConnector1">
                <a:avLst/>
              </a:prstGeom>
              <a:noFill/>
              <a:ln w="9525" cap="flat" cmpd="sng">
                <a:solidFill>
                  <a:schemeClr val="dk2"/>
                </a:solidFill>
                <a:prstDash val="solid"/>
                <a:round/>
                <a:headEnd type="none" w="med" len="med"/>
                <a:tailEnd type="none" w="med" len="med"/>
              </a:ln>
            </p:spPr>
          </p:cxnSp>
          <p:cxnSp>
            <p:nvCxnSpPr>
              <p:cNvPr id="683" name="Google Shape;683;p13"/>
              <p:cNvCxnSpPr>
                <a:stCxn id="676" idx="6"/>
                <a:endCxn id="672" idx="1"/>
              </p:cNvCxnSpPr>
              <p:nvPr/>
            </p:nvCxnSpPr>
            <p:spPr>
              <a:xfrm rot="10342167" flipH="1">
                <a:off x="1735733" y="5068157"/>
                <a:ext cx="189781" cy="1123022"/>
              </a:xfrm>
              <a:prstGeom prst="straightConnector1">
                <a:avLst/>
              </a:prstGeom>
              <a:noFill/>
              <a:ln w="9525" cap="flat" cmpd="sng">
                <a:solidFill>
                  <a:schemeClr val="dk2"/>
                </a:solidFill>
                <a:prstDash val="solid"/>
                <a:round/>
                <a:headEnd type="none" w="med" len="med"/>
                <a:tailEnd type="none" w="med" len="med"/>
              </a:ln>
            </p:spPr>
          </p:cxnSp>
          <p:cxnSp>
            <p:nvCxnSpPr>
              <p:cNvPr id="684" name="Google Shape;684;p13"/>
              <p:cNvCxnSpPr>
                <a:stCxn id="674" idx="5"/>
                <a:endCxn id="672" idx="1"/>
              </p:cNvCxnSpPr>
              <p:nvPr/>
            </p:nvCxnSpPr>
            <p:spPr>
              <a:xfrm rot="10340111">
                <a:off x="1917642" y="4989902"/>
                <a:ext cx="987422" cy="1083988"/>
              </a:xfrm>
              <a:prstGeom prst="straightConnector1">
                <a:avLst/>
              </a:prstGeom>
              <a:noFill/>
              <a:ln w="9525" cap="flat" cmpd="sng">
                <a:solidFill>
                  <a:schemeClr val="dk2"/>
                </a:solidFill>
                <a:prstDash val="solid"/>
                <a:round/>
                <a:headEnd type="none" w="med" len="med"/>
                <a:tailEnd type="none" w="med" len="med"/>
              </a:ln>
            </p:spPr>
          </p:cxnSp>
          <p:cxnSp>
            <p:nvCxnSpPr>
              <p:cNvPr id="685" name="Google Shape;685;p13"/>
              <p:cNvCxnSpPr>
                <a:stCxn id="671" idx="6"/>
                <a:endCxn id="677" idx="3"/>
              </p:cNvCxnSpPr>
              <p:nvPr/>
            </p:nvCxnSpPr>
            <p:spPr>
              <a:xfrm rot="10340667">
                <a:off x="3820904" y="4643394"/>
                <a:ext cx="727383" cy="146206"/>
              </a:xfrm>
              <a:prstGeom prst="straightConnector1">
                <a:avLst/>
              </a:prstGeom>
              <a:noFill/>
              <a:ln w="9525" cap="flat" cmpd="sng">
                <a:solidFill>
                  <a:schemeClr val="dk2"/>
                </a:solidFill>
                <a:prstDash val="solid"/>
                <a:round/>
                <a:headEnd type="none" w="med" len="med"/>
                <a:tailEnd type="none" w="med" len="med"/>
              </a:ln>
            </p:spPr>
          </p:cxnSp>
          <p:cxnSp>
            <p:nvCxnSpPr>
              <p:cNvPr id="686" name="Google Shape;686;p13"/>
              <p:cNvCxnSpPr>
                <a:stCxn id="671" idx="7"/>
                <a:endCxn id="674" idx="3"/>
              </p:cNvCxnSpPr>
              <p:nvPr/>
            </p:nvCxnSpPr>
            <p:spPr>
              <a:xfrm rot="-459621" flipH="1">
                <a:off x="2953399" y="4896950"/>
                <a:ext cx="1676663" cy="1022849"/>
              </a:xfrm>
              <a:prstGeom prst="straightConnector1">
                <a:avLst/>
              </a:prstGeom>
              <a:noFill/>
              <a:ln w="9525" cap="flat" cmpd="sng">
                <a:solidFill>
                  <a:schemeClr val="dk2"/>
                </a:solidFill>
                <a:prstDash val="solid"/>
                <a:round/>
                <a:headEnd type="none" w="med" len="med"/>
                <a:tailEnd type="none" w="med" len="med"/>
              </a:ln>
            </p:spPr>
          </p:cxnSp>
          <p:cxnSp>
            <p:nvCxnSpPr>
              <p:cNvPr id="687" name="Google Shape;687;p13"/>
              <p:cNvCxnSpPr>
                <a:stCxn id="677" idx="7"/>
                <a:endCxn id="673" idx="3"/>
              </p:cNvCxnSpPr>
              <p:nvPr/>
            </p:nvCxnSpPr>
            <p:spPr>
              <a:xfrm rot="-458883" flipH="1">
                <a:off x="3256947" y="4756715"/>
                <a:ext cx="489151" cy="146206"/>
              </a:xfrm>
              <a:prstGeom prst="straightConnector1">
                <a:avLst/>
              </a:prstGeom>
              <a:noFill/>
              <a:ln w="9525" cap="flat" cmpd="sng">
                <a:solidFill>
                  <a:schemeClr val="dk2"/>
                </a:solidFill>
                <a:prstDash val="solid"/>
                <a:round/>
                <a:headEnd type="none" w="med" len="med"/>
                <a:tailEnd type="none" w="med" len="med"/>
              </a:ln>
            </p:spPr>
          </p:cxnSp>
          <p:cxnSp>
            <p:nvCxnSpPr>
              <p:cNvPr id="688" name="Google Shape;688;p13"/>
              <p:cNvCxnSpPr>
                <a:stCxn id="673" idx="0"/>
                <a:endCxn id="674" idx="5"/>
              </p:cNvCxnSpPr>
              <p:nvPr/>
            </p:nvCxnSpPr>
            <p:spPr>
              <a:xfrm rot="-457956" flipH="1">
                <a:off x="2913686" y="5119069"/>
                <a:ext cx="239421" cy="872103"/>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13"/>
              <p:cNvCxnSpPr>
                <a:stCxn id="678" idx="2"/>
                <a:endCxn id="672" idx="6"/>
              </p:cNvCxnSpPr>
              <p:nvPr/>
            </p:nvCxnSpPr>
            <p:spPr>
              <a:xfrm rot="-459512">
                <a:off x="880378" y="4757982"/>
                <a:ext cx="871171" cy="276969"/>
              </a:xfrm>
              <a:prstGeom prst="straightConnector1">
                <a:avLst/>
              </a:prstGeom>
              <a:noFill/>
              <a:ln w="9525" cap="flat" cmpd="sng">
                <a:solidFill>
                  <a:schemeClr val="dk2"/>
                </a:solidFill>
                <a:prstDash val="solid"/>
                <a:round/>
                <a:headEnd type="none" w="med" len="med"/>
                <a:tailEnd type="none" w="med" len="med"/>
              </a:ln>
            </p:spPr>
          </p:cxnSp>
          <p:cxnSp>
            <p:nvCxnSpPr>
              <p:cNvPr id="690" name="Google Shape;690;p13"/>
              <p:cNvCxnSpPr>
                <a:stCxn id="675" idx="6"/>
                <a:endCxn id="678" idx="1"/>
              </p:cNvCxnSpPr>
              <p:nvPr/>
            </p:nvCxnSpPr>
            <p:spPr>
              <a:xfrm rot="10340068">
                <a:off x="977936" y="4687960"/>
                <a:ext cx="2307521" cy="2369889"/>
              </a:xfrm>
              <a:prstGeom prst="straightConnector1">
                <a:avLst/>
              </a:prstGeom>
              <a:noFill/>
              <a:ln w="9525" cap="flat" cmpd="sng">
                <a:solidFill>
                  <a:schemeClr val="dk2"/>
                </a:solidFill>
                <a:prstDash val="solid"/>
                <a:round/>
                <a:headEnd type="none" w="med" len="med"/>
                <a:tailEnd type="none" w="med" len="med"/>
              </a:ln>
            </p:spPr>
          </p:cxnSp>
          <p:sp>
            <p:nvSpPr>
              <p:cNvPr id="691" name="Google Shape;691;p13"/>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2" name="Google Shape;692;p13"/>
              <p:cNvCxnSpPr>
                <a:stCxn id="678" idx="3"/>
                <a:endCxn id="691" idx="7"/>
              </p:cNvCxnSpPr>
              <p:nvPr/>
            </p:nvCxnSpPr>
            <p:spPr>
              <a:xfrm rot="-459667">
                <a:off x="868246" y="4693901"/>
                <a:ext cx="1093662" cy="102929"/>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13"/>
              <p:cNvCxnSpPr>
                <a:stCxn id="691" idx="2"/>
                <a:endCxn id="673" idx="6"/>
              </p:cNvCxnSpPr>
              <p:nvPr/>
            </p:nvCxnSpPr>
            <p:spPr>
              <a:xfrm rot="-459508">
                <a:off x="2061896" y="4659992"/>
                <a:ext cx="943213" cy="337216"/>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13"/>
              <p:cNvCxnSpPr>
                <a:stCxn id="691" idx="0"/>
                <a:endCxn id="672" idx="4"/>
              </p:cNvCxnSpPr>
              <p:nvPr/>
            </p:nvCxnSpPr>
            <p:spPr>
              <a:xfrm rot="-463310" flipH="1">
                <a:off x="1838574" y="4757163"/>
                <a:ext cx="160758" cy="174674"/>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13"/>
              <p:cNvCxnSpPr>
                <a:stCxn id="691" idx="1"/>
                <a:endCxn id="674" idx="5"/>
              </p:cNvCxnSpPr>
              <p:nvPr/>
            </p:nvCxnSpPr>
            <p:spPr>
              <a:xfrm rot="-459275">
                <a:off x="2108012" y="4689612"/>
                <a:ext cx="777024" cy="1371563"/>
              </a:xfrm>
              <a:prstGeom prst="straightConnector1">
                <a:avLst/>
              </a:prstGeom>
              <a:noFill/>
              <a:ln w="9525" cap="flat" cmpd="sng">
                <a:solidFill>
                  <a:schemeClr val="dk2"/>
                </a:solidFill>
                <a:prstDash val="solid"/>
                <a:round/>
                <a:headEnd type="none" w="med" len="med"/>
                <a:tailEnd type="none" w="med" len="med"/>
              </a:ln>
            </p:spPr>
          </p:cxnSp>
          <p:sp>
            <p:nvSpPr>
              <p:cNvPr id="696" name="Google Shape;696;p13"/>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7" name="Google Shape;697;p13"/>
              <p:cNvCxnSpPr>
                <a:stCxn id="673" idx="2"/>
                <a:endCxn id="696" idx="7"/>
              </p:cNvCxnSpPr>
              <p:nvPr/>
            </p:nvCxnSpPr>
            <p:spPr>
              <a:xfrm rot="-460738">
                <a:off x="3266626" y="4991469"/>
                <a:ext cx="673540" cy="22105"/>
              </a:xfrm>
              <a:prstGeom prst="straightConnector1">
                <a:avLst/>
              </a:prstGeom>
              <a:noFill/>
              <a:ln w="9525" cap="flat" cmpd="sng">
                <a:solidFill>
                  <a:schemeClr val="dk2"/>
                </a:solidFill>
                <a:prstDash val="solid"/>
                <a:round/>
                <a:headEnd type="none" w="med" len="med"/>
                <a:tailEnd type="none" w="med" len="med"/>
              </a:ln>
            </p:spPr>
          </p:cxnSp>
          <p:cxnSp>
            <p:nvCxnSpPr>
              <p:cNvPr id="698" name="Google Shape;698;p13"/>
              <p:cNvCxnSpPr>
                <a:stCxn id="696" idx="3"/>
                <a:endCxn id="671" idx="7"/>
              </p:cNvCxnSpPr>
              <p:nvPr/>
            </p:nvCxnSpPr>
            <p:spPr>
              <a:xfrm rot="10340841" flipH="1">
                <a:off x="4051630" y="4823477"/>
                <a:ext cx="509135" cy="63260"/>
              </a:xfrm>
              <a:prstGeom prst="straightConnector1">
                <a:avLst/>
              </a:prstGeom>
              <a:noFill/>
              <a:ln w="9525" cap="flat" cmpd="sng">
                <a:solidFill>
                  <a:schemeClr val="dk2"/>
                </a:solidFill>
                <a:prstDash val="solid"/>
                <a:round/>
                <a:headEnd type="none" w="med" len="med"/>
                <a:tailEnd type="none" w="med" len="med"/>
              </a:ln>
            </p:spPr>
          </p:cxnSp>
          <p:cxnSp>
            <p:nvCxnSpPr>
              <p:cNvPr id="699" name="Google Shape;699;p13"/>
              <p:cNvCxnSpPr>
                <a:stCxn id="674" idx="4"/>
                <a:endCxn id="696" idx="0"/>
              </p:cNvCxnSpPr>
              <p:nvPr/>
            </p:nvCxnSpPr>
            <p:spPr>
              <a:xfrm rot="10339578" flipH="1">
                <a:off x="2943686" y="5072692"/>
                <a:ext cx="1091878" cy="8617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700"/>
        <p:cNvGrpSpPr/>
        <p:nvPr/>
      </p:nvGrpSpPr>
      <p:grpSpPr>
        <a:xfrm>
          <a:off x="0" y="0"/>
          <a:ext cx="0" cy="0"/>
          <a:chOff x="0" y="0"/>
          <a:chExt cx="0" cy="0"/>
        </a:xfrm>
      </p:grpSpPr>
      <p:sp>
        <p:nvSpPr>
          <p:cNvPr id="701" name="Google Shape;701;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02" name="Google Shape;702;p14"/>
          <p:cNvGrpSpPr/>
          <p:nvPr/>
        </p:nvGrpSpPr>
        <p:grpSpPr>
          <a:xfrm>
            <a:off x="190301" y="174004"/>
            <a:ext cx="8808974" cy="4007621"/>
            <a:chOff x="190301" y="174004"/>
            <a:chExt cx="8808974" cy="4007621"/>
          </a:xfrm>
        </p:grpSpPr>
        <p:grpSp>
          <p:nvGrpSpPr>
            <p:cNvPr id="703" name="Google Shape;703;p14"/>
            <p:cNvGrpSpPr/>
            <p:nvPr/>
          </p:nvGrpSpPr>
          <p:grpSpPr>
            <a:xfrm rot="10800000">
              <a:off x="190301" y="3858950"/>
              <a:ext cx="298275" cy="322675"/>
              <a:chOff x="8667225" y="681525"/>
              <a:chExt cx="298275" cy="322675"/>
            </a:xfrm>
          </p:grpSpPr>
          <p:sp>
            <p:nvSpPr>
              <p:cNvPr id="704" name="Google Shape;704;p14"/>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5" name="Google Shape;705;p14"/>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6" name="Google Shape;706;p14"/>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07" name="Google Shape;707;p14"/>
            <p:cNvGrpSpPr/>
            <p:nvPr/>
          </p:nvGrpSpPr>
          <p:grpSpPr>
            <a:xfrm rot="-5139163">
              <a:off x="8591694" y="201328"/>
              <a:ext cx="406266" cy="379191"/>
              <a:chOff x="140150" y="4657175"/>
              <a:chExt cx="406275" cy="379200"/>
            </a:xfrm>
          </p:grpSpPr>
          <p:sp>
            <p:nvSpPr>
              <p:cNvPr id="708" name="Google Shape;708;p14"/>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9" name="Google Shape;709;p1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0" name="Google Shape;710;p1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1" name="Google Shape;711;p1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12" name="Google Shape;712;p14"/>
          <p:cNvGrpSpPr/>
          <p:nvPr/>
        </p:nvGrpSpPr>
        <p:grpSpPr>
          <a:xfrm>
            <a:off x="115024" y="-2374836"/>
            <a:ext cx="8971639" cy="9886184"/>
            <a:chOff x="115024" y="-2374836"/>
            <a:chExt cx="8971639" cy="9886184"/>
          </a:xfrm>
        </p:grpSpPr>
        <p:grpSp>
          <p:nvGrpSpPr>
            <p:cNvPr id="713" name="Google Shape;713;p14"/>
            <p:cNvGrpSpPr/>
            <p:nvPr/>
          </p:nvGrpSpPr>
          <p:grpSpPr>
            <a:xfrm flipH="1">
              <a:off x="115024" y="-2374836"/>
              <a:ext cx="3687215" cy="3485542"/>
              <a:chOff x="5337386" y="-2374836"/>
              <a:chExt cx="3687215" cy="3485542"/>
            </a:xfrm>
          </p:grpSpPr>
          <p:sp>
            <p:nvSpPr>
              <p:cNvPr id="714" name="Google Shape;714;p14"/>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5" name="Google Shape;715;p14"/>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6" name="Google Shape;716;p14"/>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7" name="Google Shape;717;p14"/>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8" name="Google Shape;718;p14"/>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9" name="Google Shape;719;p14"/>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0" name="Google Shape;720;p14"/>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1" name="Google Shape;721;p14"/>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22" name="Google Shape;722;p14"/>
              <p:cNvCxnSpPr>
                <a:stCxn id="718" idx="5"/>
                <a:endCxn id="71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723" name="Google Shape;723;p14"/>
              <p:cNvCxnSpPr>
                <a:stCxn id="719" idx="4"/>
                <a:endCxn id="71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724" name="Google Shape;724;p14"/>
              <p:cNvCxnSpPr>
                <a:stCxn id="714" idx="0"/>
                <a:endCxn id="71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14"/>
              <p:cNvCxnSpPr>
                <a:stCxn id="718" idx="6"/>
                <a:endCxn id="71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14"/>
              <p:cNvCxnSpPr>
                <a:stCxn id="719" idx="6"/>
                <a:endCxn id="71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727" name="Google Shape;727;p14"/>
              <p:cNvCxnSpPr>
                <a:stCxn id="717" idx="6"/>
                <a:endCxn id="71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728" name="Google Shape;728;p14"/>
              <p:cNvCxnSpPr>
                <a:stCxn id="714" idx="6"/>
                <a:endCxn id="72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729" name="Google Shape;729;p14"/>
              <p:cNvCxnSpPr>
                <a:stCxn id="714" idx="7"/>
                <a:endCxn id="71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730" name="Google Shape;730;p14"/>
              <p:cNvCxnSpPr>
                <a:stCxn id="720" idx="7"/>
                <a:endCxn id="71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731" name="Google Shape;731;p14"/>
              <p:cNvCxnSpPr>
                <a:stCxn id="716" idx="0"/>
                <a:endCxn id="71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732" name="Google Shape;732;p14"/>
              <p:cNvCxnSpPr>
                <a:stCxn id="721" idx="2"/>
                <a:endCxn id="71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733" name="Google Shape;733;p14"/>
              <p:cNvCxnSpPr>
                <a:stCxn id="719" idx="7"/>
                <a:endCxn id="72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734" name="Google Shape;734;p14"/>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5" name="Google Shape;735;p14"/>
              <p:cNvCxnSpPr>
                <a:stCxn id="721" idx="3"/>
                <a:endCxn id="73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736" name="Google Shape;736;p14"/>
              <p:cNvCxnSpPr>
                <a:stCxn id="734" idx="2"/>
                <a:endCxn id="71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4"/>
              <p:cNvCxnSpPr>
                <a:stCxn id="734" idx="0"/>
                <a:endCxn id="71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4"/>
              <p:cNvCxnSpPr>
                <a:stCxn id="734" idx="1"/>
                <a:endCxn id="71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739" name="Google Shape;739;p14"/>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0" name="Google Shape;740;p14"/>
              <p:cNvCxnSpPr>
                <a:stCxn id="716" idx="2"/>
                <a:endCxn id="73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741" name="Google Shape;741;p14"/>
              <p:cNvCxnSpPr>
                <a:stCxn id="739" idx="3"/>
                <a:endCxn id="71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742" name="Google Shape;742;p14"/>
              <p:cNvCxnSpPr>
                <a:stCxn id="717" idx="4"/>
                <a:endCxn id="73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743" name="Google Shape;743;p14"/>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4" name="Google Shape;744;p14"/>
              <p:cNvCxnSpPr>
                <a:stCxn id="717" idx="0"/>
                <a:endCxn id="74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745" name="Google Shape;745;p14"/>
              <p:cNvCxnSpPr>
                <a:stCxn id="718" idx="7"/>
                <a:endCxn id="74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746" name="Google Shape;746;p14"/>
            <p:cNvGrpSpPr/>
            <p:nvPr/>
          </p:nvGrpSpPr>
          <p:grpSpPr>
            <a:xfrm>
              <a:off x="4731484" y="3997585"/>
              <a:ext cx="4355179" cy="3513764"/>
              <a:chOff x="720009" y="3852908"/>
              <a:chExt cx="4355179" cy="3513764"/>
            </a:xfrm>
          </p:grpSpPr>
          <p:sp>
            <p:nvSpPr>
              <p:cNvPr id="747" name="Google Shape;747;p14"/>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8" name="Google Shape;748;p14"/>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9" name="Google Shape;749;p14"/>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0" name="Google Shape;750;p14"/>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1" name="Google Shape;751;p14"/>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2" name="Google Shape;752;p14"/>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3" name="Google Shape;753;p14"/>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4" name="Google Shape;754;p14"/>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55" name="Google Shape;755;p14"/>
              <p:cNvCxnSpPr>
                <a:stCxn id="752" idx="4"/>
                <a:endCxn id="75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756" name="Google Shape;756;p14"/>
              <p:cNvCxnSpPr>
                <a:stCxn id="747" idx="7"/>
                <a:endCxn id="75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757" name="Google Shape;757;p14"/>
              <p:cNvCxnSpPr>
                <a:stCxn id="751" idx="7"/>
                <a:endCxn id="75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758" name="Google Shape;758;p14"/>
              <p:cNvCxnSpPr>
                <a:stCxn id="752" idx="6"/>
                <a:endCxn id="74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759" name="Google Shape;759;p14"/>
              <p:cNvCxnSpPr>
                <a:stCxn id="750" idx="7"/>
                <a:endCxn id="74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760" name="Google Shape;760;p14"/>
              <p:cNvCxnSpPr>
                <a:stCxn id="747" idx="6"/>
                <a:endCxn id="75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761" name="Google Shape;761;p14"/>
              <p:cNvCxnSpPr>
                <a:stCxn id="753" idx="0"/>
                <a:endCxn id="75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762" name="Google Shape;762;p14"/>
              <p:cNvCxnSpPr>
                <a:stCxn id="753" idx="5"/>
                <a:endCxn id="74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763" name="Google Shape;763;p14"/>
              <p:cNvCxnSpPr>
                <a:stCxn id="749" idx="0"/>
                <a:endCxn id="75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764" name="Google Shape;764;p14"/>
              <p:cNvCxnSpPr>
                <a:stCxn id="749" idx="7"/>
                <a:endCxn id="75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765" name="Google Shape;765;p14"/>
              <p:cNvCxnSpPr>
                <a:stCxn id="750" idx="6"/>
                <a:endCxn id="75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766" name="Google Shape;766;p14"/>
              <p:cNvCxnSpPr>
                <a:stCxn id="754" idx="0"/>
                <a:endCxn id="74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767" name="Google Shape;767;p14"/>
              <p:cNvCxnSpPr>
                <a:stCxn id="752" idx="5"/>
                <a:endCxn id="75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768" name="Google Shape;768;p14"/>
              <p:cNvCxnSpPr>
                <a:stCxn id="751" idx="6"/>
                <a:endCxn id="75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769" name="Google Shape;769;p14"/>
              <p:cNvCxnSpPr>
                <a:stCxn id="751" idx="5"/>
                <a:endCxn id="75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770" name="Google Shape;770;p14"/>
              <p:cNvCxnSpPr>
                <a:stCxn id="748" idx="4"/>
                <a:endCxn id="74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771" name="Google Shape;771;p14"/>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2" name="Google Shape;772;p14"/>
              <p:cNvCxnSpPr>
                <a:stCxn id="754" idx="4"/>
                <a:endCxn id="77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773" name="Google Shape;773;p14"/>
              <p:cNvCxnSpPr>
                <a:stCxn id="771" idx="1"/>
                <a:endCxn id="74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774" name="Google Shape;774;p14"/>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5" name="Google Shape;775;p14"/>
              <p:cNvCxnSpPr>
                <a:stCxn id="771" idx="2"/>
                <a:endCxn id="77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776" name="Google Shape;776;p14"/>
              <p:cNvCxnSpPr>
                <a:stCxn id="774" idx="1"/>
                <a:endCxn id="75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777" name="Google Shape;777;p14"/>
              <p:cNvCxnSpPr>
                <a:stCxn id="774" idx="7"/>
                <a:endCxn id="74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778"/>
        <p:cNvGrpSpPr/>
        <p:nvPr/>
      </p:nvGrpSpPr>
      <p:grpSpPr>
        <a:xfrm>
          <a:off x="0" y="0"/>
          <a:ext cx="0" cy="0"/>
          <a:chOff x="0" y="0"/>
          <a:chExt cx="0" cy="0"/>
        </a:xfrm>
      </p:grpSpPr>
      <p:sp>
        <p:nvSpPr>
          <p:cNvPr id="779" name="Google Shape;779;p1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80" name="Google Shape;780;p15"/>
          <p:cNvGrpSpPr/>
          <p:nvPr/>
        </p:nvGrpSpPr>
        <p:grpSpPr>
          <a:xfrm>
            <a:off x="119476" y="1141150"/>
            <a:ext cx="7318880" cy="3862644"/>
            <a:chOff x="119476" y="1141150"/>
            <a:chExt cx="7318880" cy="3862644"/>
          </a:xfrm>
        </p:grpSpPr>
        <p:grpSp>
          <p:nvGrpSpPr>
            <p:cNvPr id="781" name="Google Shape;781;p15"/>
            <p:cNvGrpSpPr/>
            <p:nvPr/>
          </p:nvGrpSpPr>
          <p:grpSpPr>
            <a:xfrm rot="10800000">
              <a:off x="119476" y="1141150"/>
              <a:ext cx="298275" cy="322675"/>
              <a:chOff x="8667225" y="681525"/>
              <a:chExt cx="298275" cy="322675"/>
            </a:xfrm>
          </p:grpSpPr>
          <p:sp>
            <p:nvSpPr>
              <p:cNvPr id="782" name="Google Shape;782;p1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3" name="Google Shape;783;p1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4" name="Google Shape;784;p1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85" name="Google Shape;785;p15"/>
            <p:cNvGrpSpPr/>
            <p:nvPr/>
          </p:nvGrpSpPr>
          <p:grpSpPr>
            <a:xfrm rot="-5139163">
              <a:off x="6960991" y="4509560"/>
              <a:ext cx="254304" cy="683114"/>
              <a:chOff x="140150" y="4353245"/>
              <a:chExt cx="254310" cy="683130"/>
            </a:xfrm>
          </p:grpSpPr>
          <p:sp>
            <p:nvSpPr>
              <p:cNvPr id="786" name="Google Shape;786;p15"/>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7" name="Google Shape;787;p15"/>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8" name="Google Shape;788;p15"/>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9" name="Google Shape;789;p15"/>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90" name="Google Shape;790;p15"/>
          <p:cNvGrpSpPr/>
          <p:nvPr/>
        </p:nvGrpSpPr>
        <p:grpSpPr>
          <a:xfrm>
            <a:off x="-3264108" y="1062527"/>
            <a:ext cx="12699758" cy="5125916"/>
            <a:chOff x="-3264108" y="1062527"/>
            <a:chExt cx="12699758" cy="5125916"/>
          </a:xfrm>
        </p:grpSpPr>
        <p:grpSp>
          <p:nvGrpSpPr>
            <p:cNvPr id="791" name="Google Shape;791;p15"/>
            <p:cNvGrpSpPr/>
            <p:nvPr/>
          </p:nvGrpSpPr>
          <p:grpSpPr>
            <a:xfrm rot="10800000">
              <a:off x="7825876" y="2716263"/>
              <a:ext cx="1609774" cy="2641456"/>
              <a:chOff x="-225924" y="-192037"/>
              <a:chExt cx="1609774" cy="2641456"/>
            </a:xfrm>
          </p:grpSpPr>
          <p:cxnSp>
            <p:nvCxnSpPr>
              <p:cNvPr id="792" name="Google Shape;792;p15"/>
              <p:cNvCxnSpPr>
                <a:stCxn id="793" idx="7"/>
                <a:endCxn id="794"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794" name="Google Shape;794;p15"/>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5" name="Google Shape;795;p15"/>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6" name="Google Shape;796;p15"/>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7" name="Google Shape;797;p15"/>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8" name="Google Shape;798;p15"/>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9" name="Google Shape;799;p15"/>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00" name="Google Shape;800;p15"/>
              <p:cNvCxnSpPr>
                <a:stCxn id="799" idx="4"/>
                <a:endCxn id="796"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801" name="Google Shape;801;p15"/>
              <p:cNvCxnSpPr>
                <a:stCxn id="798" idx="4"/>
                <a:endCxn id="796"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802" name="Google Shape;802;p15"/>
              <p:cNvCxnSpPr>
                <a:stCxn id="798" idx="5"/>
                <a:endCxn id="799"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803" name="Google Shape;803;p15"/>
              <p:cNvCxnSpPr>
                <a:stCxn id="798" idx="0"/>
                <a:endCxn id="795"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804" name="Google Shape;804;p15"/>
              <p:cNvCxnSpPr>
                <a:stCxn id="798" idx="7"/>
                <a:endCxn id="793"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15"/>
              <p:cNvCxnSpPr>
                <a:stCxn id="795" idx="5"/>
                <a:endCxn id="793"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806" name="Google Shape;806;p15"/>
              <p:cNvCxnSpPr>
                <a:stCxn id="795" idx="6"/>
                <a:endCxn id="794"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807" name="Google Shape;807;p15"/>
              <p:cNvCxnSpPr>
                <a:stCxn id="797" idx="2"/>
                <a:endCxn id="795"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808" name="Google Shape;808;p15"/>
              <p:cNvCxnSpPr>
                <a:stCxn id="799" idx="0"/>
                <a:endCxn id="793"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809" name="Google Shape;809;p15"/>
              <p:cNvCxnSpPr>
                <a:stCxn id="799" idx="0"/>
                <a:endCxn id="797"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793" name="Google Shape;793;p15"/>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10" name="Google Shape;810;p15"/>
            <p:cNvGrpSpPr/>
            <p:nvPr/>
          </p:nvGrpSpPr>
          <p:grpSpPr>
            <a:xfrm rot="2030497">
              <a:off x="-2581586" y="1819329"/>
              <a:ext cx="3816850" cy="3612312"/>
              <a:chOff x="-100549" y="47919"/>
              <a:chExt cx="4607849" cy="4360923"/>
            </a:xfrm>
          </p:grpSpPr>
          <p:sp>
            <p:nvSpPr>
              <p:cNvPr id="811" name="Google Shape;811;p15"/>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2" name="Google Shape;812;p15"/>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3" name="Google Shape;813;p15"/>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4" name="Google Shape;814;p15"/>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5" name="Google Shape;815;p15"/>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6" name="Google Shape;816;p15"/>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7" name="Google Shape;817;p15"/>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8" name="Google Shape;818;p15"/>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19" name="Google Shape;819;p15"/>
              <p:cNvCxnSpPr>
                <a:stCxn id="815" idx="5"/>
                <a:endCxn id="814"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820" name="Google Shape;820;p15"/>
              <p:cNvCxnSpPr>
                <a:stCxn id="816" idx="4"/>
                <a:endCxn id="814"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821" name="Google Shape;821;p15"/>
              <p:cNvCxnSpPr>
                <a:stCxn id="811" idx="6"/>
                <a:endCxn id="814"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822" name="Google Shape;822;p15"/>
              <p:cNvCxnSpPr>
                <a:stCxn id="811" idx="0"/>
                <a:endCxn id="815"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823" name="Google Shape;823;p15"/>
              <p:cNvCxnSpPr>
                <a:stCxn id="815" idx="7"/>
                <a:endCxn id="816"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824" name="Google Shape;824;p15"/>
              <p:cNvCxnSpPr>
                <a:stCxn id="816" idx="6"/>
                <a:endCxn id="812"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825" name="Google Shape;825;p15"/>
              <p:cNvCxnSpPr>
                <a:stCxn id="814" idx="7"/>
                <a:endCxn id="812"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826" name="Google Shape;826;p15"/>
              <p:cNvCxnSpPr>
                <a:stCxn id="811" idx="5"/>
                <a:endCxn id="817"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827" name="Google Shape;827;p15"/>
              <p:cNvCxnSpPr>
                <a:stCxn id="817" idx="7"/>
                <a:endCxn id="814"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828" name="Google Shape;828;p15"/>
              <p:cNvCxnSpPr>
                <a:stCxn id="817" idx="5"/>
                <a:endCxn id="813"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829" name="Google Shape;829;p15"/>
              <p:cNvCxnSpPr>
                <a:stCxn id="813" idx="0"/>
                <a:endCxn id="814"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830" name="Google Shape;830;p15"/>
              <p:cNvCxnSpPr>
                <a:stCxn id="813" idx="7"/>
                <a:endCxn id="818"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15"/>
              <p:cNvCxnSpPr>
                <a:stCxn id="814" idx="6"/>
                <a:endCxn id="818"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832" name="Google Shape;832;p15"/>
              <p:cNvCxnSpPr>
                <a:stCxn id="818" idx="0"/>
                <a:endCxn id="812"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833" name="Google Shape;833;p15"/>
              <p:cNvCxnSpPr>
                <a:stCxn id="815" idx="4"/>
                <a:endCxn id="813"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834" name="Google Shape;834;p15"/>
              <p:cNvCxnSpPr>
                <a:stCxn id="812" idx="4"/>
                <a:endCxn id="813"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835" name="Google Shape;835;p15"/>
              <p:cNvCxnSpPr>
                <a:stCxn id="811" idx="5"/>
                <a:endCxn id="813"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836" name="Google Shape;836;p15"/>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37" name="Google Shape;837;p15"/>
              <p:cNvCxnSpPr>
                <a:stCxn id="818" idx="4"/>
                <a:endCxn id="836"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838" name="Google Shape;838;p15"/>
              <p:cNvCxnSpPr>
                <a:stCxn id="836" idx="2"/>
                <a:endCxn id="813"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839" name="Google Shape;839;p15"/>
              <p:cNvCxnSpPr>
                <a:stCxn id="836" idx="0"/>
                <a:endCxn id="812"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840" name="Google Shape;840;p15"/>
              <p:cNvCxnSpPr>
                <a:stCxn id="836" idx="1"/>
                <a:endCxn id="814"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841" name="Google Shape;841;p15"/>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42" name="Google Shape;842;p15"/>
              <p:cNvCxnSpPr>
                <a:stCxn id="836" idx="2"/>
                <a:endCxn id="841"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843" name="Google Shape;843;p15"/>
              <p:cNvCxnSpPr>
                <a:stCxn id="841" idx="1"/>
                <a:endCxn id="817"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_11_1_1">
    <p:spTree>
      <p:nvGrpSpPr>
        <p:cNvPr id="1" name="Shape 844"/>
        <p:cNvGrpSpPr/>
        <p:nvPr/>
      </p:nvGrpSpPr>
      <p:grpSpPr>
        <a:xfrm>
          <a:off x="0" y="0"/>
          <a:ext cx="0" cy="0"/>
          <a:chOff x="0" y="0"/>
          <a:chExt cx="0" cy="0"/>
        </a:xfrm>
      </p:grpSpPr>
      <p:sp>
        <p:nvSpPr>
          <p:cNvPr id="845" name="Google Shape;845;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46" name="Google Shape;846;p16"/>
          <p:cNvGrpSpPr/>
          <p:nvPr/>
        </p:nvGrpSpPr>
        <p:grpSpPr>
          <a:xfrm>
            <a:off x="3132451" y="3639438"/>
            <a:ext cx="5812012" cy="1415987"/>
            <a:chOff x="3132451" y="3639438"/>
            <a:chExt cx="5812012" cy="1415987"/>
          </a:xfrm>
        </p:grpSpPr>
        <p:grpSp>
          <p:nvGrpSpPr>
            <p:cNvPr id="847" name="Google Shape;847;p16"/>
            <p:cNvGrpSpPr/>
            <p:nvPr/>
          </p:nvGrpSpPr>
          <p:grpSpPr>
            <a:xfrm rot="10800000" flipH="1">
              <a:off x="8538188" y="3639438"/>
              <a:ext cx="406275" cy="563575"/>
              <a:chOff x="140150" y="4340075"/>
              <a:chExt cx="406275" cy="563575"/>
            </a:xfrm>
          </p:grpSpPr>
          <p:sp>
            <p:nvSpPr>
              <p:cNvPr id="848" name="Google Shape;848;p1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9" name="Google Shape;849;p1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0" name="Google Shape;850;p1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1" name="Google Shape;851;p1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52" name="Google Shape;852;p16"/>
            <p:cNvGrpSpPr/>
            <p:nvPr/>
          </p:nvGrpSpPr>
          <p:grpSpPr>
            <a:xfrm rot="10800000">
              <a:off x="3132451" y="4732750"/>
              <a:ext cx="298275" cy="322675"/>
              <a:chOff x="8667225" y="681525"/>
              <a:chExt cx="298275" cy="322675"/>
            </a:xfrm>
          </p:grpSpPr>
          <p:sp>
            <p:nvSpPr>
              <p:cNvPr id="853" name="Google Shape;853;p1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4" name="Google Shape;854;p1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5" name="Google Shape;855;p1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856" name="Google Shape;856;p16"/>
          <p:cNvGrpSpPr/>
          <p:nvPr/>
        </p:nvGrpSpPr>
        <p:grpSpPr>
          <a:xfrm>
            <a:off x="-497962" y="-2402532"/>
            <a:ext cx="9442425" cy="7984626"/>
            <a:chOff x="-497962" y="-2402532"/>
            <a:chExt cx="9442425" cy="7984626"/>
          </a:xfrm>
        </p:grpSpPr>
        <p:grpSp>
          <p:nvGrpSpPr>
            <p:cNvPr id="857" name="Google Shape;857;p16"/>
            <p:cNvGrpSpPr/>
            <p:nvPr/>
          </p:nvGrpSpPr>
          <p:grpSpPr>
            <a:xfrm>
              <a:off x="4589284" y="-2402532"/>
              <a:ext cx="4355179" cy="2890037"/>
              <a:chOff x="4589284" y="-2402532"/>
              <a:chExt cx="4355179" cy="2890037"/>
            </a:xfrm>
          </p:grpSpPr>
          <p:sp>
            <p:nvSpPr>
              <p:cNvPr id="858" name="Google Shape;858;p1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9" name="Google Shape;859;p1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0" name="Google Shape;860;p1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1" name="Google Shape;861;p1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2" name="Google Shape;862;p1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3" name="Google Shape;863;p1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4" name="Google Shape;864;p1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5" name="Google Shape;865;p1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66" name="Google Shape;866;p16"/>
              <p:cNvCxnSpPr>
                <a:stCxn id="862" idx="5"/>
                <a:endCxn id="86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867" name="Google Shape;867;p16"/>
              <p:cNvCxnSpPr>
                <a:stCxn id="863" idx="4"/>
                <a:endCxn id="86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16"/>
              <p:cNvCxnSpPr>
                <a:stCxn id="858" idx="6"/>
                <a:endCxn id="86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16"/>
              <p:cNvCxnSpPr>
                <a:stCxn id="862" idx="7"/>
                <a:endCxn id="86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870" name="Google Shape;870;p16"/>
              <p:cNvCxnSpPr>
                <a:stCxn id="863" idx="6"/>
                <a:endCxn id="85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16"/>
              <p:cNvCxnSpPr>
                <a:stCxn id="861" idx="7"/>
                <a:endCxn id="85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16"/>
              <p:cNvCxnSpPr>
                <a:stCxn id="858" idx="6"/>
                <a:endCxn id="86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873" name="Google Shape;873;p16"/>
              <p:cNvCxnSpPr>
                <a:stCxn id="864" idx="6"/>
                <a:endCxn id="86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874" name="Google Shape;874;p16"/>
              <p:cNvCxnSpPr>
                <a:stCxn id="864" idx="5"/>
                <a:endCxn id="86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875" name="Google Shape;875;p16"/>
              <p:cNvCxnSpPr>
                <a:stCxn id="860" idx="0"/>
                <a:endCxn id="86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16"/>
              <p:cNvCxnSpPr>
                <a:stCxn id="860" idx="7"/>
                <a:endCxn id="86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16"/>
              <p:cNvCxnSpPr>
                <a:stCxn id="861" idx="6"/>
                <a:endCxn id="86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878" name="Google Shape;878;p16"/>
              <p:cNvCxnSpPr>
                <a:stCxn id="865" idx="0"/>
                <a:endCxn id="85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879" name="Google Shape;879;p16"/>
              <p:cNvCxnSpPr>
                <a:stCxn id="863" idx="5"/>
                <a:endCxn id="86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6"/>
              <p:cNvCxnSpPr>
                <a:stCxn id="862" idx="6"/>
                <a:endCxn id="86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6"/>
              <p:cNvCxnSpPr>
                <a:stCxn id="862" idx="4"/>
                <a:endCxn id="86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6"/>
              <p:cNvCxnSpPr>
                <a:stCxn id="859" idx="4"/>
                <a:endCxn id="86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883" name="Google Shape;883;p1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4" name="Google Shape;884;p16"/>
              <p:cNvCxnSpPr>
                <a:stCxn id="865" idx="4"/>
                <a:endCxn id="88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885" name="Google Shape;885;p16"/>
              <p:cNvCxnSpPr>
                <a:stCxn id="883" idx="1"/>
                <a:endCxn id="86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886" name="Google Shape;886;p16"/>
              <p:cNvCxnSpPr>
                <a:stCxn id="883" idx="0"/>
                <a:endCxn id="85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887" name="Google Shape;887;p16"/>
              <p:cNvCxnSpPr>
                <a:stCxn id="883" idx="1"/>
                <a:endCxn id="86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888" name="Google Shape;888;p1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9" name="Google Shape;889;p16"/>
              <p:cNvCxnSpPr>
                <a:stCxn id="883" idx="2"/>
                <a:endCxn id="88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890" name="Google Shape;890;p16"/>
              <p:cNvCxnSpPr>
                <a:stCxn id="888" idx="1"/>
                <a:endCxn id="86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891" name="Google Shape;891;p16"/>
              <p:cNvCxnSpPr>
                <a:stCxn id="888" idx="7"/>
                <a:endCxn id="86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892" name="Google Shape;892;p16"/>
            <p:cNvGrpSpPr/>
            <p:nvPr/>
          </p:nvGrpSpPr>
          <p:grpSpPr>
            <a:xfrm rot="10800000" flipH="1">
              <a:off x="-497962" y="2260383"/>
              <a:ext cx="3063625" cy="3321711"/>
              <a:chOff x="-460575" y="-671217"/>
              <a:chExt cx="3063625" cy="3321711"/>
            </a:xfrm>
          </p:grpSpPr>
          <p:cxnSp>
            <p:nvCxnSpPr>
              <p:cNvPr id="893" name="Google Shape;893;p16"/>
              <p:cNvCxnSpPr>
                <a:stCxn id="894" idx="6"/>
                <a:endCxn id="89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895" name="Google Shape;895;p1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6" name="Google Shape;896;p1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7" name="Google Shape;897;p1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8" name="Google Shape;898;p1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9" name="Google Shape;899;p16"/>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00" name="Google Shape;900;p16"/>
              <p:cNvCxnSpPr>
                <a:stCxn id="899" idx="4"/>
                <a:endCxn id="89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16"/>
              <p:cNvCxnSpPr>
                <a:stCxn id="898" idx="4"/>
                <a:endCxn id="89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16"/>
              <p:cNvCxnSpPr>
                <a:stCxn id="898" idx="5"/>
                <a:endCxn id="89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16"/>
              <p:cNvCxnSpPr>
                <a:stCxn id="898" idx="0"/>
                <a:endCxn id="89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16"/>
              <p:cNvCxnSpPr>
                <a:stCxn id="898" idx="7"/>
                <a:endCxn id="89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16"/>
              <p:cNvCxnSpPr>
                <a:stCxn id="896" idx="5"/>
                <a:endCxn id="89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16"/>
              <p:cNvCxnSpPr>
                <a:stCxn id="896" idx="6"/>
                <a:endCxn id="89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16"/>
              <p:cNvCxnSpPr>
                <a:stCxn id="908" idx="1"/>
                <a:endCxn id="89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909" name="Google Shape;909;p16"/>
              <p:cNvCxnSpPr>
                <a:stCxn id="899" idx="0"/>
                <a:endCxn id="89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910" name="Google Shape;910;p16"/>
              <p:cNvCxnSpPr>
                <a:stCxn id="899" idx="0"/>
                <a:endCxn id="90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911" name="Google Shape;911;p1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2" name="Google Shape;912;p16"/>
              <p:cNvCxnSpPr>
                <a:stCxn id="896" idx="5"/>
                <a:endCxn id="91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913" name="Google Shape;913;p16"/>
              <p:cNvCxnSpPr>
                <a:stCxn id="908" idx="7"/>
                <a:endCxn id="91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914" name="Google Shape;914;p16"/>
              <p:cNvCxnSpPr>
                <a:stCxn id="911" idx="6"/>
                <a:endCxn id="89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915" name="Google Shape;915;p1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6" name="Google Shape;916;p16"/>
              <p:cNvCxnSpPr>
                <a:stCxn id="915" idx="0"/>
                <a:endCxn id="89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6"/>
              <p:cNvCxnSpPr>
                <a:stCxn id="915" idx="6"/>
                <a:endCxn id="89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6"/>
              <p:cNvCxnSpPr>
                <a:stCxn id="915" idx="5"/>
                <a:endCxn id="89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919" name="Google Shape;919;p16"/>
              <p:cNvCxnSpPr>
                <a:stCxn id="915" idx="5"/>
                <a:endCxn id="89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908" name="Google Shape;908;p1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4" name="Google Shape;894;p1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920"/>
        <p:cNvGrpSpPr/>
        <p:nvPr/>
      </p:nvGrpSpPr>
      <p:grpSpPr>
        <a:xfrm>
          <a:off x="0" y="0"/>
          <a:ext cx="0" cy="0"/>
          <a:chOff x="0" y="0"/>
          <a:chExt cx="0" cy="0"/>
        </a:xfrm>
      </p:grpSpPr>
      <p:sp>
        <p:nvSpPr>
          <p:cNvPr id="921" name="Google Shape;92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2" name="Google Shape;922;p1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923" name="Google Shape;923;p17"/>
          <p:cNvGrpSpPr/>
          <p:nvPr/>
        </p:nvGrpSpPr>
        <p:grpSpPr>
          <a:xfrm>
            <a:off x="119476" y="1141150"/>
            <a:ext cx="7318880" cy="3862644"/>
            <a:chOff x="119476" y="1141150"/>
            <a:chExt cx="7318880" cy="3862644"/>
          </a:xfrm>
        </p:grpSpPr>
        <p:grpSp>
          <p:nvGrpSpPr>
            <p:cNvPr id="924" name="Google Shape;924;p17"/>
            <p:cNvGrpSpPr/>
            <p:nvPr/>
          </p:nvGrpSpPr>
          <p:grpSpPr>
            <a:xfrm rot="10800000">
              <a:off x="119476" y="1141150"/>
              <a:ext cx="298275" cy="322675"/>
              <a:chOff x="8667225" y="681525"/>
              <a:chExt cx="298275" cy="322675"/>
            </a:xfrm>
          </p:grpSpPr>
          <p:sp>
            <p:nvSpPr>
              <p:cNvPr id="925" name="Google Shape;925;p1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6" name="Google Shape;926;p1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7" name="Google Shape;927;p1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28" name="Google Shape;928;p17"/>
            <p:cNvGrpSpPr/>
            <p:nvPr/>
          </p:nvGrpSpPr>
          <p:grpSpPr>
            <a:xfrm rot="-5139163">
              <a:off x="6960991" y="4509560"/>
              <a:ext cx="254304" cy="683114"/>
              <a:chOff x="140150" y="4353245"/>
              <a:chExt cx="254310" cy="683130"/>
            </a:xfrm>
          </p:grpSpPr>
          <p:sp>
            <p:nvSpPr>
              <p:cNvPr id="929" name="Google Shape;929;p17"/>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0" name="Google Shape;930;p17"/>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1" name="Google Shape;931;p17"/>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2" name="Google Shape;932;p17"/>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933" name="Google Shape;933;p17"/>
          <p:cNvGrpSpPr/>
          <p:nvPr/>
        </p:nvGrpSpPr>
        <p:grpSpPr>
          <a:xfrm>
            <a:off x="-3264108" y="1062527"/>
            <a:ext cx="12699758" cy="5125916"/>
            <a:chOff x="-3264108" y="1062527"/>
            <a:chExt cx="12699758" cy="5125916"/>
          </a:xfrm>
        </p:grpSpPr>
        <p:grpSp>
          <p:nvGrpSpPr>
            <p:cNvPr id="934" name="Google Shape;934;p17"/>
            <p:cNvGrpSpPr/>
            <p:nvPr/>
          </p:nvGrpSpPr>
          <p:grpSpPr>
            <a:xfrm rot="10800000">
              <a:off x="7825876" y="2716263"/>
              <a:ext cx="1609774" cy="2641456"/>
              <a:chOff x="-225924" y="-192037"/>
              <a:chExt cx="1609774" cy="2641456"/>
            </a:xfrm>
          </p:grpSpPr>
          <p:cxnSp>
            <p:nvCxnSpPr>
              <p:cNvPr id="935" name="Google Shape;935;p17"/>
              <p:cNvCxnSpPr>
                <a:stCxn id="936" idx="7"/>
                <a:endCxn id="93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937" name="Google Shape;937;p1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8" name="Google Shape;938;p1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9" name="Google Shape;939;p1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0" name="Google Shape;940;p1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1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1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3" name="Google Shape;943;p17"/>
              <p:cNvCxnSpPr>
                <a:stCxn id="942" idx="4"/>
                <a:endCxn id="93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944" name="Google Shape;944;p17"/>
              <p:cNvCxnSpPr>
                <a:stCxn id="941" idx="4"/>
                <a:endCxn id="93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945" name="Google Shape;945;p17"/>
              <p:cNvCxnSpPr>
                <a:stCxn id="941" idx="5"/>
                <a:endCxn id="94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946" name="Google Shape;946;p17"/>
              <p:cNvCxnSpPr>
                <a:stCxn id="941" idx="0"/>
                <a:endCxn id="93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7"/>
              <p:cNvCxnSpPr>
                <a:stCxn id="941" idx="7"/>
                <a:endCxn id="93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7"/>
              <p:cNvCxnSpPr>
                <a:stCxn id="938" idx="5"/>
                <a:endCxn id="93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7"/>
              <p:cNvCxnSpPr>
                <a:stCxn id="938" idx="6"/>
                <a:endCxn id="93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950" name="Google Shape;950;p17"/>
              <p:cNvCxnSpPr>
                <a:stCxn id="940" idx="2"/>
                <a:endCxn id="93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951" name="Google Shape;951;p17"/>
              <p:cNvCxnSpPr>
                <a:stCxn id="942" idx="0"/>
                <a:endCxn id="93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17"/>
              <p:cNvCxnSpPr>
                <a:stCxn id="942" idx="0"/>
                <a:endCxn id="94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936" name="Google Shape;936;p1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53" name="Google Shape;953;p17"/>
            <p:cNvGrpSpPr/>
            <p:nvPr/>
          </p:nvGrpSpPr>
          <p:grpSpPr>
            <a:xfrm rot="2030497">
              <a:off x="-2581586" y="1819329"/>
              <a:ext cx="3816850" cy="3612312"/>
              <a:chOff x="-100549" y="47919"/>
              <a:chExt cx="4607849" cy="4360923"/>
            </a:xfrm>
          </p:grpSpPr>
          <p:sp>
            <p:nvSpPr>
              <p:cNvPr id="954" name="Google Shape;954;p17"/>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5" name="Google Shape;955;p17"/>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6" name="Google Shape;956;p17"/>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7" name="Google Shape;957;p17"/>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8" name="Google Shape;958;p17"/>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9" name="Google Shape;959;p17"/>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0" name="Google Shape;960;p17"/>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1" name="Google Shape;961;p17"/>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62" name="Google Shape;962;p17"/>
              <p:cNvCxnSpPr>
                <a:stCxn id="958" idx="5"/>
                <a:endCxn id="957"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963" name="Google Shape;963;p17"/>
              <p:cNvCxnSpPr>
                <a:stCxn id="959" idx="4"/>
                <a:endCxn id="957"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964" name="Google Shape;964;p17"/>
              <p:cNvCxnSpPr>
                <a:stCxn id="954" idx="6"/>
                <a:endCxn id="957"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965" name="Google Shape;965;p17"/>
              <p:cNvCxnSpPr>
                <a:stCxn id="954" idx="0"/>
                <a:endCxn id="958"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966" name="Google Shape;966;p17"/>
              <p:cNvCxnSpPr>
                <a:stCxn id="958" idx="7"/>
                <a:endCxn id="959"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967" name="Google Shape;967;p17"/>
              <p:cNvCxnSpPr>
                <a:stCxn id="959" idx="6"/>
                <a:endCxn id="955"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968" name="Google Shape;968;p17"/>
              <p:cNvCxnSpPr>
                <a:stCxn id="957" idx="7"/>
                <a:endCxn id="955"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969" name="Google Shape;969;p17"/>
              <p:cNvCxnSpPr>
                <a:stCxn id="954" idx="5"/>
                <a:endCxn id="960"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970" name="Google Shape;970;p17"/>
              <p:cNvCxnSpPr>
                <a:stCxn id="960" idx="7"/>
                <a:endCxn id="957"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971" name="Google Shape;971;p17"/>
              <p:cNvCxnSpPr>
                <a:stCxn id="960" idx="5"/>
                <a:endCxn id="956"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972" name="Google Shape;972;p17"/>
              <p:cNvCxnSpPr>
                <a:stCxn id="956" idx="0"/>
                <a:endCxn id="957"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973" name="Google Shape;973;p17"/>
              <p:cNvCxnSpPr>
                <a:stCxn id="956" idx="7"/>
                <a:endCxn id="961"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974" name="Google Shape;974;p17"/>
              <p:cNvCxnSpPr>
                <a:stCxn id="957" idx="6"/>
                <a:endCxn id="961"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975" name="Google Shape;975;p17"/>
              <p:cNvCxnSpPr>
                <a:stCxn id="961" idx="0"/>
                <a:endCxn id="955"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976" name="Google Shape;976;p17"/>
              <p:cNvCxnSpPr>
                <a:stCxn id="958" idx="4"/>
                <a:endCxn id="956"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17"/>
              <p:cNvCxnSpPr>
                <a:stCxn id="955" idx="4"/>
                <a:endCxn id="956"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978" name="Google Shape;978;p17"/>
              <p:cNvCxnSpPr>
                <a:stCxn id="954" idx="5"/>
                <a:endCxn id="956"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979" name="Google Shape;979;p17"/>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0" name="Google Shape;980;p17"/>
              <p:cNvCxnSpPr>
                <a:stCxn id="961" idx="4"/>
                <a:endCxn id="979"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981" name="Google Shape;981;p17"/>
              <p:cNvCxnSpPr>
                <a:stCxn id="979" idx="2"/>
                <a:endCxn id="956"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982" name="Google Shape;982;p17"/>
              <p:cNvCxnSpPr>
                <a:stCxn id="979" idx="0"/>
                <a:endCxn id="955"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983" name="Google Shape;983;p17"/>
              <p:cNvCxnSpPr>
                <a:stCxn id="979" idx="1"/>
                <a:endCxn id="957"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984" name="Google Shape;984;p17"/>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5" name="Google Shape;985;p17"/>
              <p:cNvCxnSpPr>
                <a:stCxn id="979" idx="2"/>
                <a:endCxn id="984"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986" name="Google Shape;986;p17"/>
              <p:cNvCxnSpPr>
                <a:stCxn id="984" idx="1"/>
                <a:endCxn id="960"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87"/>
        <p:cNvGrpSpPr/>
        <p:nvPr/>
      </p:nvGrpSpPr>
      <p:grpSpPr>
        <a:xfrm>
          <a:off x="0" y="0"/>
          <a:ext cx="0" cy="0"/>
          <a:chOff x="0" y="0"/>
          <a:chExt cx="0" cy="0"/>
        </a:xfrm>
      </p:grpSpPr>
      <p:sp>
        <p:nvSpPr>
          <p:cNvPr id="988" name="Google Shape;98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9" name="Google Shape;989;p18"/>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0" name="Google Shape;990;p18"/>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1" name="Google Shape;991;p18"/>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2" name="Google Shape;992;p18"/>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3" name="Google Shape;993;p18"/>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4" name="Google Shape;994;p18"/>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995" name="Google Shape;995;p18"/>
          <p:cNvGrpSpPr/>
          <p:nvPr/>
        </p:nvGrpSpPr>
        <p:grpSpPr>
          <a:xfrm>
            <a:off x="190301" y="174004"/>
            <a:ext cx="8808974" cy="4007621"/>
            <a:chOff x="190301" y="174004"/>
            <a:chExt cx="8808974" cy="4007621"/>
          </a:xfrm>
        </p:grpSpPr>
        <p:grpSp>
          <p:nvGrpSpPr>
            <p:cNvPr id="996" name="Google Shape;996;p18"/>
            <p:cNvGrpSpPr/>
            <p:nvPr/>
          </p:nvGrpSpPr>
          <p:grpSpPr>
            <a:xfrm rot="10800000">
              <a:off x="190301" y="3858950"/>
              <a:ext cx="298275" cy="322675"/>
              <a:chOff x="8667225" y="681525"/>
              <a:chExt cx="298275" cy="322675"/>
            </a:xfrm>
          </p:grpSpPr>
          <p:sp>
            <p:nvSpPr>
              <p:cNvPr id="997" name="Google Shape;997;p1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8" name="Google Shape;998;p1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9" name="Google Shape;999;p1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00" name="Google Shape;1000;p18"/>
            <p:cNvGrpSpPr/>
            <p:nvPr/>
          </p:nvGrpSpPr>
          <p:grpSpPr>
            <a:xfrm rot="-5139163">
              <a:off x="8591694" y="201328"/>
              <a:ext cx="406266" cy="379191"/>
              <a:chOff x="140150" y="4657175"/>
              <a:chExt cx="406275" cy="379200"/>
            </a:xfrm>
          </p:grpSpPr>
          <p:sp>
            <p:nvSpPr>
              <p:cNvPr id="1001" name="Google Shape;1001;p18"/>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18"/>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18"/>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18"/>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05" name="Google Shape;1005;p18"/>
          <p:cNvGrpSpPr/>
          <p:nvPr/>
        </p:nvGrpSpPr>
        <p:grpSpPr>
          <a:xfrm>
            <a:off x="115024" y="-2374836"/>
            <a:ext cx="8971639" cy="9886184"/>
            <a:chOff x="115024" y="-2374836"/>
            <a:chExt cx="8971639" cy="9886184"/>
          </a:xfrm>
        </p:grpSpPr>
        <p:grpSp>
          <p:nvGrpSpPr>
            <p:cNvPr id="1006" name="Google Shape;1006;p18"/>
            <p:cNvGrpSpPr/>
            <p:nvPr/>
          </p:nvGrpSpPr>
          <p:grpSpPr>
            <a:xfrm flipH="1">
              <a:off x="115024" y="-2374836"/>
              <a:ext cx="3687215" cy="3485542"/>
              <a:chOff x="5337386" y="-2374836"/>
              <a:chExt cx="3687215" cy="3485542"/>
            </a:xfrm>
          </p:grpSpPr>
          <p:sp>
            <p:nvSpPr>
              <p:cNvPr id="1007" name="Google Shape;1007;p18"/>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8" name="Google Shape;1008;p18"/>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9" name="Google Shape;1009;p18"/>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0" name="Google Shape;1010;p18"/>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1" name="Google Shape;1011;p18"/>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2" name="Google Shape;1012;p18"/>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3" name="Google Shape;1013;p18"/>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4" name="Google Shape;1014;p18"/>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15" name="Google Shape;1015;p18"/>
              <p:cNvCxnSpPr>
                <a:stCxn id="1011" idx="5"/>
                <a:endCxn id="1010"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016" name="Google Shape;1016;p18"/>
              <p:cNvCxnSpPr>
                <a:stCxn id="1012" idx="4"/>
                <a:endCxn id="1010"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017" name="Google Shape;1017;p18"/>
              <p:cNvCxnSpPr>
                <a:stCxn id="1007" idx="0"/>
                <a:endCxn id="1011"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018" name="Google Shape;1018;p18"/>
              <p:cNvCxnSpPr>
                <a:stCxn id="1011" idx="6"/>
                <a:endCxn id="1012"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019" name="Google Shape;1019;p18"/>
              <p:cNvCxnSpPr>
                <a:stCxn id="1012" idx="6"/>
                <a:endCxn id="1008"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020" name="Google Shape;1020;p18"/>
              <p:cNvCxnSpPr>
                <a:stCxn id="1010" idx="6"/>
                <a:endCxn id="1008"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021" name="Google Shape;1021;p18"/>
              <p:cNvCxnSpPr>
                <a:stCxn id="1007" idx="6"/>
                <a:endCxn id="1013"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18"/>
              <p:cNvCxnSpPr>
                <a:stCxn id="1007" idx="7"/>
                <a:endCxn id="1010"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18"/>
              <p:cNvCxnSpPr>
                <a:stCxn id="1013" idx="7"/>
                <a:endCxn id="1009"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024" name="Google Shape;1024;p18"/>
              <p:cNvCxnSpPr>
                <a:stCxn id="1009" idx="0"/>
                <a:endCxn id="1010"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18"/>
              <p:cNvCxnSpPr>
                <a:stCxn id="1014" idx="2"/>
                <a:endCxn id="1008"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18"/>
              <p:cNvCxnSpPr>
                <a:stCxn id="1012" idx="7"/>
                <a:endCxn id="1014"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027" name="Google Shape;1027;p18"/>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28" name="Google Shape;1028;p18"/>
              <p:cNvCxnSpPr>
                <a:stCxn id="1014" idx="3"/>
                <a:endCxn id="1027"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029" name="Google Shape;1029;p18"/>
              <p:cNvCxnSpPr>
                <a:stCxn id="1027" idx="2"/>
                <a:endCxn id="1009"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030" name="Google Shape;1030;p18"/>
              <p:cNvCxnSpPr>
                <a:stCxn id="1027" idx="0"/>
                <a:endCxn id="1008"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031" name="Google Shape;1031;p18"/>
              <p:cNvCxnSpPr>
                <a:stCxn id="1027" idx="1"/>
                <a:endCxn id="1010"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032" name="Google Shape;1032;p18"/>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3" name="Google Shape;1033;p18"/>
              <p:cNvCxnSpPr>
                <a:stCxn id="1009" idx="2"/>
                <a:endCxn id="1032"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034" name="Google Shape;1034;p18"/>
              <p:cNvCxnSpPr>
                <a:stCxn id="1032" idx="3"/>
                <a:endCxn id="1007"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035" name="Google Shape;1035;p18"/>
              <p:cNvCxnSpPr>
                <a:stCxn id="1010" idx="4"/>
                <a:endCxn id="1032"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036" name="Google Shape;1036;p18"/>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7" name="Google Shape;1037;p18"/>
              <p:cNvCxnSpPr>
                <a:stCxn id="1010" idx="0"/>
                <a:endCxn id="1036"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038" name="Google Shape;1038;p18"/>
              <p:cNvCxnSpPr>
                <a:stCxn id="1011" idx="7"/>
                <a:endCxn id="1036"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039" name="Google Shape;1039;p18"/>
            <p:cNvGrpSpPr/>
            <p:nvPr/>
          </p:nvGrpSpPr>
          <p:grpSpPr>
            <a:xfrm>
              <a:off x="4731484" y="3997585"/>
              <a:ext cx="4355179" cy="3513764"/>
              <a:chOff x="720009" y="3852908"/>
              <a:chExt cx="4355179" cy="3513764"/>
            </a:xfrm>
          </p:grpSpPr>
          <p:sp>
            <p:nvSpPr>
              <p:cNvPr id="1040" name="Google Shape;1040;p18"/>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1" name="Google Shape;1041;p18"/>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2" name="Google Shape;1042;p18"/>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3" name="Google Shape;1043;p18"/>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4" name="Google Shape;1044;p18"/>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5" name="Google Shape;1045;p18"/>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18"/>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18"/>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48" name="Google Shape;1048;p18"/>
              <p:cNvCxnSpPr>
                <a:stCxn id="1045" idx="4"/>
                <a:endCxn id="1043"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049" name="Google Shape;1049;p18"/>
              <p:cNvCxnSpPr>
                <a:stCxn id="1040" idx="7"/>
                <a:endCxn id="1044"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18"/>
              <p:cNvCxnSpPr>
                <a:stCxn id="1044" idx="7"/>
                <a:endCxn id="1045"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18"/>
              <p:cNvCxnSpPr>
                <a:stCxn id="1045" idx="6"/>
                <a:endCxn id="1041"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052" name="Google Shape;1052;p18"/>
              <p:cNvCxnSpPr>
                <a:stCxn id="1043" idx="7"/>
                <a:endCxn id="1041"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053" name="Google Shape;1053;p18"/>
              <p:cNvCxnSpPr>
                <a:stCxn id="1040" idx="6"/>
                <a:endCxn id="1046"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054" name="Google Shape;1054;p18"/>
              <p:cNvCxnSpPr>
                <a:stCxn id="1046" idx="0"/>
                <a:endCxn id="1043"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055" name="Google Shape;1055;p18"/>
              <p:cNvCxnSpPr>
                <a:stCxn id="1046" idx="5"/>
                <a:endCxn id="1042"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056" name="Google Shape;1056;p18"/>
              <p:cNvCxnSpPr>
                <a:stCxn id="1042" idx="0"/>
                <a:endCxn id="1043"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057" name="Google Shape;1057;p18"/>
              <p:cNvCxnSpPr>
                <a:stCxn id="1042" idx="7"/>
                <a:endCxn id="1047"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058" name="Google Shape;1058;p18"/>
              <p:cNvCxnSpPr>
                <a:stCxn id="1043" idx="6"/>
                <a:endCxn id="1047"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059" name="Google Shape;1059;p18"/>
              <p:cNvCxnSpPr>
                <a:stCxn id="1047" idx="0"/>
                <a:endCxn id="1041"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18"/>
              <p:cNvCxnSpPr>
                <a:stCxn id="1045" idx="5"/>
                <a:endCxn id="1047"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061" name="Google Shape;1061;p18"/>
              <p:cNvCxnSpPr>
                <a:stCxn id="1044" idx="6"/>
                <a:endCxn id="1047"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062" name="Google Shape;1062;p18"/>
              <p:cNvCxnSpPr>
                <a:stCxn id="1044" idx="5"/>
                <a:endCxn id="1046"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18"/>
              <p:cNvCxnSpPr>
                <a:stCxn id="1041" idx="4"/>
                <a:endCxn id="1042"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064" name="Google Shape;1064;p18"/>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5" name="Google Shape;1065;p18"/>
              <p:cNvCxnSpPr>
                <a:stCxn id="1047" idx="4"/>
                <a:endCxn id="1064"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18"/>
              <p:cNvCxnSpPr>
                <a:stCxn id="1064" idx="1"/>
                <a:endCxn id="1042"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067" name="Google Shape;1067;p18"/>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8" name="Google Shape;1068;p18"/>
              <p:cNvCxnSpPr>
                <a:stCxn id="1064" idx="2"/>
                <a:endCxn id="1067"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069" name="Google Shape;1069;p18"/>
              <p:cNvCxnSpPr>
                <a:stCxn id="1067" idx="1"/>
                <a:endCxn id="1046"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070" name="Google Shape;1070;p18"/>
              <p:cNvCxnSpPr>
                <a:stCxn id="1067" idx="7"/>
                <a:endCxn id="1042"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071"/>
        <p:cNvGrpSpPr/>
        <p:nvPr/>
      </p:nvGrpSpPr>
      <p:grpSpPr>
        <a:xfrm>
          <a:off x="0" y="0"/>
          <a:ext cx="0" cy="0"/>
          <a:chOff x="0" y="0"/>
          <a:chExt cx="0" cy="0"/>
        </a:xfrm>
      </p:grpSpPr>
      <p:sp>
        <p:nvSpPr>
          <p:cNvPr id="1072" name="Google Shape;107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73" name="Google Shape;1073;p1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4" name="Google Shape;1074;p1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5" name="Google Shape;1075;p1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6" name="Google Shape;1076;p1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7" name="Google Shape;1077;p19"/>
          <p:cNvSpPr txBox="1">
            <a:spLocks noGrp="1"/>
          </p:cNvSpPr>
          <p:nvPr>
            <p:ph type="title" idx="5" hasCustomPrompt="1"/>
          </p:nvPr>
        </p:nvSpPr>
        <p:spPr>
          <a:xfrm>
            <a:off x="7582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8" name="Google Shape;1078;p19"/>
          <p:cNvSpPr txBox="1">
            <a:spLocks noGrp="1"/>
          </p:cNvSpPr>
          <p:nvPr>
            <p:ph type="title" idx="6" hasCustomPrompt="1"/>
          </p:nvPr>
        </p:nvSpPr>
        <p:spPr>
          <a:xfrm>
            <a:off x="7582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9" name="Google Shape;1079;p19"/>
          <p:cNvSpPr txBox="1">
            <a:spLocks noGrp="1"/>
          </p:cNvSpPr>
          <p:nvPr>
            <p:ph type="title" idx="7" hasCustomPrompt="1"/>
          </p:nvPr>
        </p:nvSpPr>
        <p:spPr>
          <a:xfrm>
            <a:off x="46850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0" name="Google Shape;1080;p19"/>
          <p:cNvSpPr txBox="1">
            <a:spLocks noGrp="1"/>
          </p:cNvSpPr>
          <p:nvPr>
            <p:ph type="title" idx="8" hasCustomPrompt="1"/>
          </p:nvPr>
        </p:nvSpPr>
        <p:spPr>
          <a:xfrm>
            <a:off x="46850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1" name="Google Shape;1081;p1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2" name="Google Shape;1082;p1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3" name="Google Shape;1083;p1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4" name="Google Shape;1084;p1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085" name="Google Shape;1085;p19"/>
          <p:cNvGrpSpPr/>
          <p:nvPr/>
        </p:nvGrpSpPr>
        <p:grpSpPr>
          <a:xfrm>
            <a:off x="119288" y="163238"/>
            <a:ext cx="8837200" cy="4388712"/>
            <a:chOff x="119288" y="163238"/>
            <a:chExt cx="8837200" cy="4388712"/>
          </a:xfrm>
        </p:grpSpPr>
        <p:grpSp>
          <p:nvGrpSpPr>
            <p:cNvPr id="1086" name="Google Shape;1086;p19"/>
            <p:cNvGrpSpPr/>
            <p:nvPr/>
          </p:nvGrpSpPr>
          <p:grpSpPr>
            <a:xfrm rot="10800000" flipH="1">
              <a:off x="8658213" y="4229275"/>
              <a:ext cx="298275" cy="322675"/>
              <a:chOff x="8667225" y="681525"/>
              <a:chExt cx="298275" cy="322675"/>
            </a:xfrm>
          </p:grpSpPr>
          <p:sp>
            <p:nvSpPr>
              <p:cNvPr id="1087" name="Google Shape;1087;p1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8" name="Google Shape;1088;p19"/>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9" name="Google Shape;1089;p1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90" name="Google Shape;1090;p19"/>
            <p:cNvGrpSpPr/>
            <p:nvPr/>
          </p:nvGrpSpPr>
          <p:grpSpPr>
            <a:xfrm rot="10800000" flipH="1">
              <a:off x="119288" y="163238"/>
              <a:ext cx="406275" cy="563575"/>
              <a:chOff x="140150" y="4340075"/>
              <a:chExt cx="406275" cy="563575"/>
            </a:xfrm>
          </p:grpSpPr>
          <p:sp>
            <p:nvSpPr>
              <p:cNvPr id="1091" name="Google Shape;1091;p19"/>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2" name="Google Shape;1092;p1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3" name="Google Shape;1093;p1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4" name="Google Shape;1094;p1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95" name="Google Shape;1095;p19"/>
          <p:cNvGrpSpPr/>
          <p:nvPr/>
        </p:nvGrpSpPr>
        <p:grpSpPr>
          <a:xfrm>
            <a:off x="-977947" y="-671217"/>
            <a:ext cx="10532835" cy="7946710"/>
            <a:chOff x="-977947" y="-671217"/>
            <a:chExt cx="10532835" cy="7946710"/>
          </a:xfrm>
        </p:grpSpPr>
        <p:grpSp>
          <p:nvGrpSpPr>
            <p:cNvPr id="1096" name="Google Shape;1096;p19"/>
            <p:cNvGrpSpPr/>
            <p:nvPr/>
          </p:nvGrpSpPr>
          <p:grpSpPr>
            <a:xfrm flipH="1">
              <a:off x="6491263" y="-671217"/>
              <a:ext cx="3063625" cy="3321711"/>
              <a:chOff x="-460575" y="-671217"/>
              <a:chExt cx="3063625" cy="3321711"/>
            </a:xfrm>
          </p:grpSpPr>
          <p:cxnSp>
            <p:nvCxnSpPr>
              <p:cNvPr id="1097" name="Google Shape;1097;p19"/>
              <p:cNvCxnSpPr>
                <a:stCxn id="1098" idx="6"/>
                <a:endCxn id="1099"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099" name="Google Shape;1099;p19"/>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0" name="Google Shape;1100;p19"/>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1" name="Google Shape;1101;p19"/>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2" name="Google Shape;1102;p19"/>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3" name="Google Shape;1103;p19"/>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4" name="Google Shape;1104;p19"/>
              <p:cNvCxnSpPr>
                <a:stCxn id="1103" idx="4"/>
                <a:endCxn id="1101"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105" name="Google Shape;1105;p19"/>
              <p:cNvCxnSpPr>
                <a:stCxn id="1102" idx="4"/>
                <a:endCxn id="1101"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106" name="Google Shape;1106;p19"/>
              <p:cNvCxnSpPr>
                <a:stCxn id="1102" idx="5"/>
                <a:endCxn id="1103"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19"/>
              <p:cNvCxnSpPr>
                <a:stCxn id="1102" idx="0"/>
                <a:endCxn id="1100"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108" name="Google Shape;1108;p19"/>
              <p:cNvCxnSpPr>
                <a:stCxn id="1102" idx="7"/>
                <a:endCxn id="1098"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109" name="Google Shape;1109;p19"/>
              <p:cNvCxnSpPr>
                <a:stCxn id="1100" idx="5"/>
                <a:endCxn id="1098"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110" name="Google Shape;1110;p19"/>
              <p:cNvCxnSpPr>
                <a:stCxn id="1100" idx="6"/>
                <a:endCxn id="1099"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111" name="Google Shape;1111;p19"/>
              <p:cNvCxnSpPr>
                <a:stCxn id="1112" idx="1"/>
                <a:endCxn id="1100"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113" name="Google Shape;1113;p19"/>
              <p:cNvCxnSpPr>
                <a:stCxn id="1103" idx="0"/>
                <a:endCxn id="1098"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114" name="Google Shape;1114;p19"/>
              <p:cNvCxnSpPr>
                <a:stCxn id="1103" idx="0"/>
                <a:endCxn id="1112"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115" name="Google Shape;1115;p19"/>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16" name="Google Shape;1116;p19"/>
              <p:cNvCxnSpPr>
                <a:stCxn id="1100" idx="5"/>
                <a:endCxn id="1115"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19"/>
              <p:cNvCxnSpPr>
                <a:stCxn id="1112" idx="7"/>
                <a:endCxn id="1115"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19"/>
              <p:cNvCxnSpPr>
                <a:stCxn id="1115" idx="6"/>
                <a:endCxn id="1099"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119" name="Google Shape;1119;p19"/>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20" name="Google Shape;1120;p19"/>
              <p:cNvCxnSpPr>
                <a:stCxn id="1119" idx="0"/>
                <a:endCxn id="1100"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19"/>
              <p:cNvCxnSpPr>
                <a:stCxn id="1119" idx="6"/>
                <a:endCxn id="1098"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19"/>
              <p:cNvCxnSpPr>
                <a:stCxn id="1119" idx="5"/>
                <a:endCxn id="1102"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19"/>
              <p:cNvCxnSpPr>
                <a:stCxn id="1119" idx="5"/>
                <a:endCxn id="1101"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112" name="Google Shape;1112;p19"/>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8" name="Google Shape;1098;p19"/>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124" name="Google Shape;1124;p19"/>
            <p:cNvGrpSpPr/>
            <p:nvPr/>
          </p:nvGrpSpPr>
          <p:grpSpPr>
            <a:xfrm rot="339523">
              <a:off x="-863991" y="4569268"/>
              <a:ext cx="4061023" cy="2512132"/>
              <a:chOff x="720013" y="4616655"/>
              <a:chExt cx="4061133" cy="2512200"/>
            </a:xfrm>
          </p:grpSpPr>
          <p:sp>
            <p:nvSpPr>
              <p:cNvPr id="1125" name="Google Shape;1125;p19"/>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6" name="Google Shape;1126;p19"/>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7" name="Google Shape;1127;p19"/>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8" name="Google Shape;1128;p19"/>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9" name="Google Shape;1129;p19"/>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0" name="Google Shape;1130;p19"/>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1" name="Google Shape;1131;p19"/>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2" name="Google Shape;1132;p19"/>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33" name="Google Shape;1133;p19"/>
              <p:cNvCxnSpPr>
                <a:stCxn id="1129" idx="5"/>
                <a:endCxn id="1128" idx="1"/>
              </p:cNvCxnSpPr>
              <p:nvPr/>
            </p:nvCxnSpPr>
            <p:spPr>
              <a:xfrm rot="10460456">
                <a:off x="3045371" y="6063279"/>
                <a:ext cx="365079" cy="832966"/>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19"/>
              <p:cNvCxnSpPr>
                <a:stCxn id="1130" idx="4"/>
                <a:endCxn id="1128" idx="7"/>
              </p:cNvCxnSpPr>
              <p:nvPr/>
            </p:nvCxnSpPr>
            <p:spPr>
              <a:xfrm rot="10460763" flipH="1">
                <a:off x="1865029" y="6113097"/>
                <a:ext cx="1087089" cy="9343"/>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19"/>
              <p:cNvCxnSpPr>
                <a:stCxn id="1125" idx="0"/>
                <a:endCxn id="1129" idx="3"/>
              </p:cNvCxnSpPr>
              <p:nvPr/>
            </p:nvCxnSpPr>
            <p:spPr>
              <a:xfrm rot="-339783" flipH="1">
                <a:off x="3393035" y="4884097"/>
                <a:ext cx="1295121" cy="1950801"/>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19"/>
              <p:cNvCxnSpPr>
                <a:stCxn id="1129" idx="7"/>
                <a:endCxn id="1130" idx="2"/>
              </p:cNvCxnSpPr>
              <p:nvPr/>
            </p:nvCxnSpPr>
            <p:spPr>
              <a:xfrm rot="10460582">
                <a:off x="1928581" y="6158259"/>
                <a:ext cx="1466944" cy="833861"/>
              </a:xfrm>
              <a:prstGeom prst="straightConnector1">
                <a:avLst/>
              </a:prstGeom>
              <a:noFill/>
              <a:ln w="9525" cap="flat" cmpd="sng">
                <a:solidFill>
                  <a:schemeClr val="dk2"/>
                </a:solidFill>
                <a:prstDash val="solid"/>
                <a:round/>
                <a:headEnd type="none" w="med" len="med"/>
                <a:tailEnd type="none" w="med" len="med"/>
              </a:ln>
            </p:spPr>
          </p:cxnSp>
          <p:cxnSp>
            <p:nvCxnSpPr>
              <p:cNvPr id="1137" name="Google Shape;1137;p19"/>
              <p:cNvCxnSpPr>
                <a:stCxn id="1130" idx="6"/>
                <a:endCxn id="1126" idx="1"/>
              </p:cNvCxnSpPr>
              <p:nvPr/>
            </p:nvCxnSpPr>
            <p:spPr>
              <a:xfrm rot="10462833" flipH="1">
                <a:off x="1755412" y="5065169"/>
                <a:ext cx="150121" cy="1129000"/>
              </a:xfrm>
              <a:prstGeom prst="straightConnector1">
                <a:avLst/>
              </a:prstGeom>
              <a:noFill/>
              <a:ln w="9525" cap="flat" cmpd="sng">
                <a:solidFill>
                  <a:schemeClr val="dk2"/>
                </a:solidFill>
                <a:prstDash val="solid"/>
                <a:round/>
                <a:headEnd type="none" w="med" len="med"/>
                <a:tailEnd type="none" w="med" len="med"/>
              </a:ln>
            </p:spPr>
          </p:cxnSp>
          <p:cxnSp>
            <p:nvCxnSpPr>
              <p:cNvPr id="1138" name="Google Shape;1138;p19"/>
              <p:cNvCxnSpPr>
                <a:stCxn id="1128" idx="5"/>
                <a:endCxn id="1126" idx="1"/>
              </p:cNvCxnSpPr>
              <p:nvPr/>
            </p:nvCxnSpPr>
            <p:spPr>
              <a:xfrm rot="10460368">
                <a:off x="1898704" y="5007487"/>
                <a:ext cx="1024998" cy="1048819"/>
              </a:xfrm>
              <a:prstGeom prst="straightConnector1">
                <a:avLst/>
              </a:prstGeom>
              <a:noFill/>
              <a:ln w="9525" cap="flat" cmpd="sng">
                <a:solidFill>
                  <a:schemeClr val="dk2"/>
                </a:solidFill>
                <a:prstDash val="solid"/>
                <a:round/>
                <a:headEnd type="none" w="med" len="med"/>
                <a:tailEnd type="none" w="med" len="med"/>
              </a:ln>
            </p:spPr>
          </p:cxnSp>
          <p:cxnSp>
            <p:nvCxnSpPr>
              <p:cNvPr id="1139" name="Google Shape;1139;p19"/>
              <p:cNvCxnSpPr>
                <a:stCxn id="1125" idx="6"/>
                <a:endCxn id="1131" idx="3"/>
              </p:cNvCxnSpPr>
              <p:nvPr/>
            </p:nvCxnSpPr>
            <p:spPr>
              <a:xfrm rot="10459888">
                <a:off x="3818606" y="4656348"/>
                <a:ext cx="731979" cy="120599"/>
              </a:xfrm>
              <a:prstGeom prst="straightConnector1">
                <a:avLst/>
              </a:prstGeom>
              <a:noFill/>
              <a:ln w="9525" cap="flat" cmpd="sng">
                <a:solidFill>
                  <a:schemeClr val="dk2"/>
                </a:solidFill>
                <a:prstDash val="solid"/>
                <a:round/>
                <a:headEnd type="none" w="med" len="med"/>
                <a:tailEnd type="none" w="med" len="med"/>
              </a:ln>
            </p:spPr>
          </p:cxnSp>
          <p:cxnSp>
            <p:nvCxnSpPr>
              <p:cNvPr id="1140" name="Google Shape;1140;p19"/>
              <p:cNvCxnSpPr>
                <a:stCxn id="1125" idx="7"/>
                <a:endCxn id="1128" idx="3"/>
              </p:cNvCxnSpPr>
              <p:nvPr/>
            </p:nvCxnSpPr>
            <p:spPr>
              <a:xfrm rot="-339569" flipH="1">
                <a:off x="2971884" y="4867995"/>
                <a:ext cx="1639693" cy="1081059"/>
              </a:xfrm>
              <a:prstGeom prst="straightConnector1">
                <a:avLst/>
              </a:prstGeom>
              <a:noFill/>
              <a:ln w="9525" cap="flat" cmpd="sng">
                <a:solidFill>
                  <a:schemeClr val="dk2"/>
                </a:solidFill>
                <a:prstDash val="solid"/>
                <a:round/>
                <a:headEnd type="none" w="med" len="med"/>
                <a:tailEnd type="none" w="med" len="med"/>
              </a:ln>
            </p:spPr>
          </p:cxnSp>
          <p:cxnSp>
            <p:nvCxnSpPr>
              <p:cNvPr id="1141" name="Google Shape;1141;p19"/>
              <p:cNvCxnSpPr>
                <a:stCxn id="1131" idx="7"/>
                <a:endCxn id="1127" idx="3"/>
              </p:cNvCxnSpPr>
              <p:nvPr/>
            </p:nvCxnSpPr>
            <p:spPr>
              <a:xfrm rot="-339665" flipH="1">
                <a:off x="3259894" y="4748265"/>
                <a:ext cx="483558" cy="163106"/>
              </a:xfrm>
              <a:prstGeom prst="straightConnector1">
                <a:avLst/>
              </a:prstGeom>
              <a:noFill/>
              <a:ln w="9525" cap="flat" cmpd="sng">
                <a:solidFill>
                  <a:schemeClr val="dk2"/>
                </a:solidFill>
                <a:prstDash val="solid"/>
                <a:round/>
                <a:headEnd type="none" w="med" len="med"/>
                <a:tailEnd type="none" w="med" len="med"/>
              </a:ln>
            </p:spPr>
          </p:cxnSp>
          <p:cxnSp>
            <p:nvCxnSpPr>
              <p:cNvPr id="1142" name="Google Shape;1142;p19"/>
              <p:cNvCxnSpPr>
                <a:stCxn id="1127" idx="0"/>
                <a:endCxn id="1128" idx="5"/>
              </p:cNvCxnSpPr>
              <p:nvPr/>
            </p:nvCxnSpPr>
            <p:spPr>
              <a:xfrm rot="-341652" flipH="1">
                <a:off x="2929081" y="5115280"/>
                <a:ext cx="208629" cy="879981"/>
              </a:xfrm>
              <a:prstGeom prst="straightConnector1">
                <a:avLst/>
              </a:prstGeom>
              <a:noFill/>
              <a:ln w="9525" cap="flat" cmpd="sng">
                <a:solidFill>
                  <a:schemeClr val="dk2"/>
                </a:solidFill>
                <a:prstDash val="solid"/>
                <a:round/>
                <a:headEnd type="none" w="med" len="med"/>
                <a:tailEnd type="none" w="med" len="med"/>
              </a:ln>
            </p:spPr>
          </p:cxnSp>
          <p:cxnSp>
            <p:nvCxnSpPr>
              <p:cNvPr id="1143" name="Google Shape;1143;p19"/>
              <p:cNvCxnSpPr>
                <a:stCxn id="1132" idx="2"/>
                <a:endCxn id="1126" idx="6"/>
              </p:cNvCxnSpPr>
              <p:nvPr/>
            </p:nvCxnSpPr>
            <p:spPr>
              <a:xfrm rot="-339023">
                <a:off x="875824" y="4773316"/>
                <a:ext cx="880579" cy="246302"/>
              </a:xfrm>
              <a:prstGeom prst="straightConnector1">
                <a:avLst/>
              </a:prstGeom>
              <a:noFill/>
              <a:ln w="9525" cap="flat" cmpd="sng">
                <a:solidFill>
                  <a:schemeClr val="dk2"/>
                </a:solidFill>
                <a:prstDash val="solid"/>
                <a:round/>
                <a:headEnd type="none" w="med" len="med"/>
                <a:tailEnd type="none" w="med" len="med"/>
              </a:ln>
            </p:spPr>
          </p:cxnSp>
          <p:cxnSp>
            <p:nvCxnSpPr>
              <p:cNvPr id="1144" name="Google Shape;1144;p19"/>
              <p:cNvCxnSpPr>
                <a:stCxn id="1129" idx="6"/>
                <a:endCxn id="1132" idx="1"/>
              </p:cNvCxnSpPr>
              <p:nvPr/>
            </p:nvCxnSpPr>
            <p:spPr>
              <a:xfrm rot="10460586">
                <a:off x="937128" y="4728830"/>
                <a:ext cx="2389135" cy="2287850"/>
              </a:xfrm>
              <a:prstGeom prst="straightConnector1">
                <a:avLst/>
              </a:prstGeom>
              <a:noFill/>
              <a:ln w="9525" cap="flat" cmpd="sng">
                <a:solidFill>
                  <a:schemeClr val="dk2"/>
                </a:solidFill>
                <a:prstDash val="solid"/>
                <a:round/>
                <a:headEnd type="none" w="med" len="med"/>
                <a:tailEnd type="none" w="med" len="med"/>
              </a:ln>
            </p:spPr>
          </p:cxnSp>
          <p:sp>
            <p:nvSpPr>
              <p:cNvPr id="1145" name="Google Shape;1145;p19"/>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6" name="Google Shape;1146;p19"/>
              <p:cNvCxnSpPr>
                <a:stCxn id="1132" idx="3"/>
                <a:endCxn id="1145" idx="7"/>
              </p:cNvCxnSpPr>
              <p:nvPr/>
            </p:nvCxnSpPr>
            <p:spPr>
              <a:xfrm rot="-339173">
                <a:off x="866711" y="4713112"/>
                <a:ext cx="1096432" cy="64807"/>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19"/>
              <p:cNvCxnSpPr>
                <a:stCxn id="1145" idx="2"/>
                <a:endCxn id="1127" idx="6"/>
              </p:cNvCxnSpPr>
              <p:nvPr/>
            </p:nvCxnSpPr>
            <p:spPr>
              <a:xfrm rot="-339840">
                <a:off x="2056272" y="4676508"/>
                <a:ext cx="954460" cy="303884"/>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19"/>
              <p:cNvCxnSpPr>
                <a:stCxn id="1145" idx="0"/>
                <a:endCxn id="1126" idx="4"/>
              </p:cNvCxnSpPr>
              <p:nvPr/>
            </p:nvCxnSpPr>
            <p:spPr>
              <a:xfrm rot="-340645" flipH="1">
                <a:off x="1841473" y="4754364"/>
                <a:ext cx="154659" cy="179972"/>
              </a:xfrm>
              <a:prstGeom prst="straightConnector1">
                <a:avLst/>
              </a:prstGeom>
              <a:noFill/>
              <a:ln w="9525" cap="flat" cmpd="sng">
                <a:solidFill>
                  <a:schemeClr val="dk2"/>
                </a:solidFill>
                <a:prstDash val="solid"/>
                <a:round/>
                <a:headEnd type="none" w="med" len="med"/>
                <a:tailEnd type="none" w="med" len="med"/>
              </a:ln>
            </p:spPr>
          </p:cxnSp>
          <p:cxnSp>
            <p:nvCxnSpPr>
              <p:cNvPr id="1149" name="Google Shape;1149;p19"/>
              <p:cNvCxnSpPr>
                <a:stCxn id="1145" idx="1"/>
                <a:endCxn id="1128" idx="5"/>
              </p:cNvCxnSpPr>
              <p:nvPr/>
            </p:nvCxnSpPr>
            <p:spPr>
              <a:xfrm rot="-339524">
                <a:off x="2084265" y="4703564"/>
                <a:ext cx="824518" cy="1343659"/>
              </a:xfrm>
              <a:prstGeom prst="straightConnector1">
                <a:avLst/>
              </a:prstGeom>
              <a:noFill/>
              <a:ln w="9525" cap="flat" cmpd="sng">
                <a:solidFill>
                  <a:schemeClr val="dk2"/>
                </a:solidFill>
                <a:prstDash val="solid"/>
                <a:round/>
                <a:headEnd type="none" w="med" len="med"/>
                <a:tailEnd type="none" w="med" len="med"/>
              </a:ln>
            </p:spPr>
          </p:cxnSp>
          <p:sp>
            <p:nvSpPr>
              <p:cNvPr id="1150" name="Google Shape;1150;p19"/>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51" name="Google Shape;1151;p19"/>
              <p:cNvCxnSpPr>
                <a:stCxn id="1127" idx="2"/>
                <a:endCxn id="1150" idx="7"/>
              </p:cNvCxnSpPr>
              <p:nvPr/>
            </p:nvCxnSpPr>
            <p:spPr>
              <a:xfrm rot="10459800" flipH="1">
                <a:off x="3266347" y="5001756"/>
                <a:ext cx="674098" cy="153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9"/>
              <p:cNvCxnSpPr>
                <a:stCxn id="1150" idx="3"/>
                <a:endCxn id="1125" idx="7"/>
              </p:cNvCxnSpPr>
              <p:nvPr/>
            </p:nvCxnSpPr>
            <p:spPr>
              <a:xfrm rot="10459592" flipH="1">
                <a:off x="4052806" y="4814404"/>
                <a:ext cx="506782" cy="81105"/>
              </a:xfrm>
              <a:prstGeom prst="straightConnector1">
                <a:avLst/>
              </a:prstGeom>
              <a:noFill/>
              <a:ln w="9525" cap="flat" cmpd="sng">
                <a:solidFill>
                  <a:schemeClr val="dk2"/>
                </a:solidFill>
                <a:prstDash val="solid"/>
                <a:round/>
                <a:headEnd type="none" w="med" len="med"/>
                <a:tailEnd type="none" w="med" len="med"/>
              </a:ln>
            </p:spPr>
          </p:cxnSp>
          <p:cxnSp>
            <p:nvCxnSpPr>
              <p:cNvPr id="1153" name="Google Shape;1153;p19"/>
              <p:cNvCxnSpPr>
                <a:stCxn id="1128" idx="4"/>
                <a:endCxn id="1150" idx="0"/>
              </p:cNvCxnSpPr>
              <p:nvPr/>
            </p:nvCxnSpPr>
            <p:spPr>
              <a:xfrm rot="10460266" flipH="1">
                <a:off x="2959037" y="5053792"/>
                <a:ext cx="1061178" cy="8995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154"/>
        <p:cNvGrpSpPr/>
        <p:nvPr/>
      </p:nvGrpSpPr>
      <p:grpSpPr>
        <a:xfrm>
          <a:off x="0" y="0"/>
          <a:ext cx="0" cy="0"/>
          <a:chOff x="0" y="0"/>
          <a:chExt cx="0" cy="0"/>
        </a:xfrm>
      </p:grpSpPr>
      <p:sp>
        <p:nvSpPr>
          <p:cNvPr id="1155" name="Google Shape;1155;p20"/>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6" name="Google Shape;1156;p20"/>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7" name="Google Shape;1157;p20"/>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8" name="Google Shape;1158;p20"/>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9" name="Google Shape;1159;p20"/>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0" name="Google Shape;1160;p20"/>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1" name="Google Shape;1161;p20"/>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2" name="Google Shape;1162;p20"/>
          <p:cNvSpPr txBox="1">
            <a:spLocks noGrp="1"/>
          </p:cNvSpPr>
          <p:nvPr>
            <p:ph type="subTitle" idx="7"/>
          </p:nvPr>
        </p:nvSpPr>
        <p:spPr>
          <a:xfrm>
            <a:off x="72107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3" name="Google Shape;1163;p20"/>
          <p:cNvSpPr txBox="1">
            <a:spLocks noGrp="1"/>
          </p:cNvSpPr>
          <p:nvPr>
            <p:ph type="subTitle" idx="8"/>
          </p:nvPr>
        </p:nvSpPr>
        <p:spPr>
          <a:xfrm>
            <a:off x="3379300"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4" name="Google Shape;1164;p20"/>
          <p:cNvSpPr txBox="1">
            <a:spLocks noGrp="1"/>
          </p:cNvSpPr>
          <p:nvPr>
            <p:ph type="subTitle" idx="9"/>
          </p:nvPr>
        </p:nvSpPr>
        <p:spPr>
          <a:xfrm>
            <a:off x="603752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5" name="Google Shape;1165;p20"/>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6" name="Google Shape;1166;p20"/>
          <p:cNvSpPr txBox="1">
            <a:spLocks noGrp="1"/>
          </p:cNvSpPr>
          <p:nvPr>
            <p:ph type="subTitle" idx="14"/>
          </p:nvPr>
        </p:nvSpPr>
        <p:spPr>
          <a:xfrm>
            <a:off x="3379300"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7" name="Google Shape;1167;p20"/>
          <p:cNvSpPr txBox="1">
            <a:spLocks noGrp="1"/>
          </p:cNvSpPr>
          <p:nvPr>
            <p:ph type="subTitle" idx="15"/>
          </p:nvPr>
        </p:nvSpPr>
        <p:spPr>
          <a:xfrm>
            <a:off x="603752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168" name="Google Shape;1168;p20"/>
          <p:cNvGrpSpPr/>
          <p:nvPr/>
        </p:nvGrpSpPr>
        <p:grpSpPr>
          <a:xfrm>
            <a:off x="-204864" y="-2449186"/>
            <a:ext cx="10500633" cy="8002629"/>
            <a:chOff x="-204864" y="-2449186"/>
            <a:chExt cx="10500633" cy="8002629"/>
          </a:xfrm>
        </p:grpSpPr>
        <p:grpSp>
          <p:nvGrpSpPr>
            <p:cNvPr id="1169" name="Google Shape;1169;p20"/>
            <p:cNvGrpSpPr/>
            <p:nvPr/>
          </p:nvGrpSpPr>
          <p:grpSpPr>
            <a:xfrm rot="10800000" flipH="1">
              <a:off x="-204864" y="-2449186"/>
              <a:ext cx="3687215" cy="3485542"/>
              <a:chOff x="80886" y="4084964"/>
              <a:chExt cx="3687215" cy="3485542"/>
            </a:xfrm>
          </p:grpSpPr>
          <p:sp>
            <p:nvSpPr>
              <p:cNvPr id="1170" name="Google Shape;1170;p20"/>
              <p:cNvSpPr/>
              <p:nvPr/>
            </p:nvSpPr>
            <p:spPr>
              <a:xfrm rot="-1101027">
                <a:off x="720342" y="7424885"/>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1" name="Google Shape;1171;p20"/>
              <p:cNvSpPr/>
              <p:nvPr/>
            </p:nvSpPr>
            <p:spPr>
              <a:xfrm rot="-1100132">
                <a:off x="2615973" y="5125770"/>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2" name="Google Shape;1172;p20"/>
              <p:cNvSpPr/>
              <p:nvPr/>
            </p:nvSpPr>
            <p:spPr>
              <a:xfrm rot="-1104870">
                <a:off x="1609040" y="6221539"/>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3" name="Google Shape;1173;p20"/>
              <p:cNvSpPr/>
              <p:nvPr/>
            </p:nvSpPr>
            <p:spPr>
              <a:xfrm rot="-1091019">
                <a:off x="1005158" y="526072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4" name="Google Shape;1174;p20"/>
              <p:cNvSpPr/>
              <p:nvPr/>
            </p:nvSpPr>
            <p:spPr>
              <a:xfrm rot="-1100623">
                <a:off x="96609" y="4792852"/>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5" name="Google Shape;1175;p20"/>
              <p:cNvSpPr/>
              <p:nvPr/>
            </p:nvSpPr>
            <p:spPr>
              <a:xfrm rot="1492351">
                <a:off x="1849708" y="4917709"/>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6" name="Google Shape;1176;p20"/>
              <p:cNvSpPr/>
              <p:nvPr/>
            </p:nvSpPr>
            <p:spPr>
              <a:xfrm rot="-1091019">
                <a:off x="1409399" y="693391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7" name="Google Shape;1177;p20"/>
              <p:cNvSpPr/>
              <p:nvPr/>
            </p:nvSpPr>
            <p:spPr>
              <a:xfrm rot="-1101100">
                <a:off x="3620332" y="4787157"/>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78" name="Google Shape;1178;p20"/>
              <p:cNvCxnSpPr>
                <a:stCxn id="1174" idx="5"/>
                <a:endCxn id="1173" idx="1"/>
              </p:cNvCxnSpPr>
              <p:nvPr/>
            </p:nvCxnSpPr>
            <p:spPr>
              <a:xfrm>
                <a:off x="209432" y="4879158"/>
                <a:ext cx="800400" cy="405300"/>
              </a:xfrm>
              <a:prstGeom prst="straightConnector1">
                <a:avLst/>
              </a:prstGeom>
              <a:noFill/>
              <a:ln w="9525" cap="flat" cmpd="sng">
                <a:solidFill>
                  <a:schemeClr val="dk2"/>
                </a:solidFill>
                <a:prstDash val="solid"/>
                <a:round/>
                <a:headEnd type="none" w="med" len="med"/>
                <a:tailEnd type="none" w="med" len="med"/>
              </a:ln>
            </p:spPr>
          </p:cxnSp>
          <p:cxnSp>
            <p:nvCxnSpPr>
              <p:cNvPr id="1179" name="Google Shape;1179;p20"/>
              <p:cNvCxnSpPr>
                <a:stCxn id="1175" idx="4"/>
                <a:endCxn id="1173" idx="6"/>
              </p:cNvCxnSpPr>
              <p:nvPr/>
            </p:nvCxnSpPr>
            <p:spPr>
              <a:xfrm flipH="1">
                <a:off x="1089610" y="500001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20"/>
              <p:cNvCxnSpPr>
                <a:stCxn id="1170" idx="0"/>
                <a:endCxn id="1174" idx="4"/>
              </p:cNvCxnSpPr>
              <p:nvPr/>
            </p:nvCxnSpPr>
            <p:spPr>
              <a:xfrm rot="10800000">
                <a:off x="174913" y="4909056"/>
                <a:ext cx="589500" cy="2519100"/>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20"/>
              <p:cNvCxnSpPr>
                <a:stCxn id="1174" idx="6"/>
                <a:endCxn id="1175" idx="2"/>
              </p:cNvCxnSpPr>
              <p:nvPr/>
            </p:nvCxnSpPr>
            <p:spPr>
              <a:xfrm>
                <a:off x="212736" y="4833679"/>
                <a:ext cx="1641000" cy="108900"/>
              </a:xfrm>
              <a:prstGeom prst="straightConnector1">
                <a:avLst/>
              </a:prstGeom>
              <a:noFill/>
              <a:ln w="9525" cap="flat" cmpd="sng">
                <a:solidFill>
                  <a:schemeClr val="dk2"/>
                </a:solidFill>
                <a:prstDash val="solid"/>
                <a:round/>
                <a:headEnd type="none" w="med" len="med"/>
                <a:tailEnd type="none" w="med" len="med"/>
              </a:ln>
            </p:spPr>
          </p:cxnSp>
          <p:cxnSp>
            <p:nvCxnSpPr>
              <p:cNvPr id="1182" name="Google Shape;1182;p20"/>
              <p:cNvCxnSpPr>
                <a:stCxn id="1175" idx="6"/>
                <a:endCxn id="1171" idx="1"/>
              </p:cNvCxnSpPr>
              <p:nvPr/>
            </p:nvCxnSpPr>
            <p:spPr>
              <a:xfrm>
                <a:off x="1932010" y="4979012"/>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183" name="Google Shape;1183;p20"/>
              <p:cNvCxnSpPr>
                <a:stCxn id="1173" idx="6"/>
                <a:endCxn id="1171" idx="1"/>
              </p:cNvCxnSpPr>
              <p:nvPr/>
            </p:nvCxnSpPr>
            <p:spPr>
              <a:xfrm rot="10800000" flipH="1">
                <a:off x="1089518" y="5171086"/>
                <a:ext cx="1535100" cy="119400"/>
              </a:xfrm>
              <a:prstGeom prst="straightConnector1">
                <a:avLst/>
              </a:prstGeom>
              <a:noFill/>
              <a:ln w="9525" cap="flat" cmpd="sng">
                <a:solidFill>
                  <a:srgbClr val="434343"/>
                </a:solidFill>
                <a:prstDash val="solid"/>
                <a:round/>
                <a:headEnd type="none" w="med" len="med"/>
                <a:tailEnd type="none" w="med" len="med"/>
              </a:ln>
            </p:spPr>
          </p:cxnSp>
          <p:cxnSp>
            <p:nvCxnSpPr>
              <p:cNvPr id="1184" name="Google Shape;1184;p20"/>
              <p:cNvCxnSpPr>
                <a:stCxn id="1170" idx="6"/>
                <a:endCxn id="1176" idx="3"/>
              </p:cNvCxnSpPr>
              <p:nvPr/>
            </p:nvCxnSpPr>
            <p:spPr>
              <a:xfrm rot="10800000" flipH="1">
                <a:off x="845713" y="701565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185" name="Google Shape;1185;p20"/>
              <p:cNvCxnSpPr>
                <a:stCxn id="1170" idx="7"/>
                <a:endCxn id="1173" idx="4"/>
              </p:cNvCxnSpPr>
              <p:nvPr/>
            </p:nvCxnSpPr>
            <p:spPr>
              <a:xfrm rot="10800000" flipH="1">
                <a:off x="813513" y="534521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20"/>
              <p:cNvCxnSpPr>
                <a:stCxn id="1176" idx="7"/>
                <a:endCxn id="1172" idx="3"/>
              </p:cNvCxnSpPr>
              <p:nvPr/>
            </p:nvCxnSpPr>
            <p:spPr>
              <a:xfrm rot="10800000" flipH="1">
                <a:off x="1472176" y="647326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187" name="Google Shape;1187;p20"/>
              <p:cNvCxnSpPr>
                <a:stCxn id="1172" idx="0"/>
                <a:endCxn id="1173" idx="4"/>
              </p:cNvCxnSpPr>
              <p:nvPr/>
            </p:nvCxnSpPr>
            <p:spPr>
              <a:xfrm rot="10800000">
                <a:off x="1061898" y="534514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188" name="Google Shape;1188;p20"/>
              <p:cNvCxnSpPr>
                <a:stCxn id="1177" idx="2"/>
                <a:endCxn id="1171" idx="6"/>
              </p:cNvCxnSpPr>
              <p:nvPr/>
            </p:nvCxnSpPr>
            <p:spPr>
              <a:xfrm flipH="1">
                <a:off x="2775852" y="4872976"/>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20"/>
              <p:cNvCxnSpPr>
                <a:stCxn id="1175" idx="7"/>
                <a:endCxn id="1177" idx="1"/>
              </p:cNvCxnSpPr>
              <p:nvPr/>
            </p:nvCxnSpPr>
            <p:spPr>
              <a:xfrm rot="10800000" flipH="1">
                <a:off x="1933378" y="4823012"/>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190" name="Google Shape;1190;p20"/>
              <p:cNvSpPr/>
              <p:nvPr/>
            </p:nvSpPr>
            <p:spPr>
              <a:xfrm rot="-1091019">
                <a:off x="2738925" y="5764844"/>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1" name="Google Shape;1191;p20"/>
              <p:cNvCxnSpPr>
                <a:stCxn id="1177" idx="3"/>
                <a:endCxn id="1190" idx="6"/>
              </p:cNvCxnSpPr>
              <p:nvPr/>
            </p:nvCxnSpPr>
            <p:spPr>
              <a:xfrm flipH="1">
                <a:off x="2823227" y="491076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192" name="Google Shape;1192;p20"/>
              <p:cNvCxnSpPr>
                <a:stCxn id="1190" idx="2"/>
                <a:endCxn id="1172" idx="6"/>
              </p:cNvCxnSpPr>
              <p:nvPr/>
            </p:nvCxnSpPr>
            <p:spPr>
              <a:xfrm flipH="1">
                <a:off x="1868085" y="582160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193" name="Google Shape;1193;p20"/>
              <p:cNvCxnSpPr>
                <a:stCxn id="1190" idx="0"/>
                <a:endCxn id="1171" idx="4"/>
              </p:cNvCxnSpPr>
              <p:nvPr/>
            </p:nvCxnSpPr>
            <p:spPr>
              <a:xfrm rot="10800000">
                <a:off x="2723685" y="528550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194" name="Google Shape;1194;p20"/>
              <p:cNvCxnSpPr>
                <a:stCxn id="1190" idx="1"/>
                <a:endCxn id="1173" idx="5"/>
              </p:cNvCxnSpPr>
              <p:nvPr/>
            </p:nvCxnSpPr>
            <p:spPr>
              <a:xfrm rot="10800000">
                <a:off x="1086977" y="532358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195" name="Google Shape;1195;p20"/>
              <p:cNvSpPr/>
              <p:nvPr/>
            </p:nvSpPr>
            <p:spPr>
              <a:xfrm rot="-1101027">
                <a:off x="1064264" y="6883862"/>
                <a:ext cx="128642" cy="12864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6" name="Google Shape;1196;p20"/>
              <p:cNvCxnSpPr>
                <a:stCxn id="1172" idx="2"/>
                <a:endCxn id="1195" idx="7"/>
              </p:cNvCxnSpPr>
              <p:nvPr/>
            </p:nvCxnSpPr>
            <p:spPr>
              <a:xfrm flipH="1">
                <a:off x="1157448" y="639649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197" name="Google Shape;1197;p20"/>
              <p:cNvCxnSpPr>
                <a:stCxn id="1195" idx="3"/>
                <a:endCxn id="1170" idx="7"/>
              </p:cNvCxnSpPr>
              <p:nvPr/>
            </p:nvCxnSpPr>
            <p:spPr>
              <a:xfrm flipH="1">
                <a:off x="813535" y="700567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198" name="Google Shape;1198;p20"/>
              <p:cNvCxnSpPr>
                <a:stCxn id="1173" idx="4"/>
                <a:endCxn id="1195" idx="0"/>
              </p:cNvCxnSpPr>
              <p:nvPr/>
            </p:nvCxnSpPr>
            <p:spPr>
              <a:xfrm>
                <a:off x="1061918" y="534508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199" name="Google Shape;1199;p20"/>
              <p:cNvSpPr/>
              <p:nvPr/>
            </p:nvSpPr>
            <p:spPr>
              <a:xfrm rot="-1099262">
                <a:off x="127866" y="4116417"/>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0" name="Google Shape;1200;p20"/>
              <p:cNvCxnSpPr>
                <a:stCxn id="1173" idx="0"/>
                <a:endCxn id="1199" idx="5"/>
              </p:cNvCxnSpPr>
              <p:nvPr/>
            </p:nvCxnSpPr>
            <p:spPr>
              <a:xfrm rot="10800000">
                <a:off x="353618" y="4289386"/>
                <a:ext cx="681300" cy="973500"/>
              </a:xfrm>
              <a:prstGeom prst="straightConnector1">
                <a:avLst/>
              </a:prstGeom>
              <a:noFill/>
              <a:ln w="9525" cap="flat" cmpd="sng">
                <a:solidFill>
                  <a:schemeClr val="dk2"/>
                </a:solidFill>
                <a:prstDash val="solid"/>
                <a:round/>
                <a:headEnd type="none" w="med" len="med"/>
                <a:tailEnd type="none" w="med" len="med"/>
              </a:ln>
            </p:spPr>
          </p:cxnSp>
          <p:cxnSp>
            <p:nvCxnSpPr>
              <p:cNvPr id="1201" name="Google Shape;1201;p20"/>
              <p:cNvCxnSpPr>
                <a:stCxn id="1199" idx="3"/>
                <a:endCxn id="1174" idx="7"/>
              </p:cNvCxnSpPr>
              <p:nvPr/>
            </p:nvCxnSpPr>
            <p:spPr>
              <a:xfrm flipH="1">
                <a:off x="182800" y="4342310"/>
                <a:ext cx="10800" cy="456900"/>
              </a:xfrm>
              <a:prstGeom prst="straightConnector1">
                <a:avLst/>
              </a:prstGeom>
              <a:noFill/>
              <a:ln w="9525" cap="flat" cmpd="sng">
                <a:solidFill>
                  <a:schemeClr val="dk2"/>
                </a:solidFill>
                <a:prstDash val="solid"/>
                <a:round/>
                <a:headEnd type="none" w="med" len="med"/>
                <a:tailEnd type="none" w="med" len="med"/>
              </a:ln>
            </p:spPr>
          </p:cxnSp>
        </p:grpSp>
        <p:grpSp>
          <p:nvGrpSpPr>
            <p:cNvPr id="1202" name="Google Shape;1202;p20"/>
            <p:cNvGrpSpPr/>
            <p:nvPr/>
          </p:nvGrpSpPr>
          <p:grpSpPr>
            <a:xfrm rot="-421830">
              <a:off x="8598623" y="3360541"/>
              <a:ext cx="1574274" cy="2104471"/>
              <a:chOff x="9029676" y="1522075"/>
              <a:chExt cx="1574244" cy="2104431"/>
            </a:xfrm>
          </p:grpSpPr>
          <p:sp>
            <p:nvSpPr>
              <p:cNvPr id="1203" name="Google Shape;1203;p20"/>
              <p:cNvSpPr/>
              <p:nvPr/>
            </p:nvSpPr>
            <p:spPr>
              <a:xfrm rot="-7641847">
                <a:off x="10370037" y="3392622"/>
                <a:ext cx="194767" cy="19476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4" name="Google Shape;1204;p20"/>
              <p:cNvSpPr/>
              <p:nvPr/>
            </p:nvSpPr>
            <p:spPr>
              <a:xfrm rot="-7638918">
                <a:off x="9590149" y="1602649"/>
                <a:ext cx="401352" cy="40135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5" name="Google Shape;1205;p20"/>
              <p:cNvSpPr/>
              <p:nvPr/>
            </p:nvSpPr>
            <p:spPr>
              <a:xfrm rot="-7645431">
                <a:off x="9064532" y="1872415"/>
                <a:ext cx="130326" cy="1303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6" name="Google Shape;1206;p20"/>
              <p:cNvSpPr/>
              <p:nvPr/>
            </p:nvSpPr>
            <p:spPr>
              <a:xfrm rot="-7642235">
                <a:off x="9124887" y="2772190"/>
                <a:ext cx="254050" cy="25405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7" name="Google Shape;1207;p20"/>
              <p:cNvSpPr/>
              <p:nvPr/>
            </p:nvSpPr>
            <p:spPr>
              <a:xfrm rot="-8032821">
                <a:off x="10277840" y="2872634"/>
                <a:ext cx="130274" cy="13027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8" name="Google Shape;1208;p20"/>
              <p:cNvCxnSpPr>
                <a:stCxn id="1206" idx="5"/>
                <a:endCxn id="1205" idx="1"/>
              </p:cNvCxnSpPr>
              <p:nvPr/>
            </p:nvCxnSpPr>
            <p:spPr>
              <a:xfrm rot="-10379402">
                <a:off x="9074526" y="2014202"/>
                <a:ext cx="240901" cy="747223"/>
              </a:xfrm>
              <a:prstGeom prst="straightConnector1">
                <a:avLst/>
              </a:prstGeom>
              <a:noFill/>
              <a:ln w="9525" cap="flat" cmpd="sng">
                <a:solidFill>
                  <a:schemeClr val="dk2"/>
                </a:solidFill>
                <a:prstDash val="solid"/>
                <a:round/>
                <a:headEnd type="none" w="med" len="med"/>
                <a:tailEnd type="none" w="med" len="med"/>
              </a:ln>
            </p:spPr>
          </p:cxnSp>
          <p:cxnSp>
            <p:nvCxnSpPr>
              <p:cNvPr id="1209" name="Google Shape;1209;p20"/>
              <p:cNvCxnSpPr>
                <a:stCxn id="1203" idx="6"/>
                <a:endCxn id="1206" idx="3"/>
              </p:cNvCxnSpPr>
              <p:nvPr/>
            </p:nvCxnSpPr>
            <p:spPr>
              <a:xfrm rot="-10378283">
                <a:off x="9351249" y="2981020"/>
                <a:ext cx="1083643" cy="366672"/>
              </a:xfrm>
              <a:prstGeom prst="straightConnector1">
                <a:avLst/>
              </a:prstGeom>
              <a:noFill/>
              <a:ln w="9525" cap="flat" cmpd="sng">
                <a:solidFill>
                  <a:schemeClr val="dk2"/>
                </a:solidFill>
                <a:prstDash val="solid"/>
                <a:round/>
                <a:headEnd type="none" w="med" len="med"/>
                <a:tailEnd type="none" w="med" len="med"/>
              </a:ln>
            </p:spPr>
          </p:cxnSp>
          <p:cxnSp>
            <p:nvCxnSpPr>
              <p:cNvPr id="1210" name="Google Shape;1210;p20"/>
              <p:cNvCxnSpPr>
                <a:stCxn id="1203" idx="6"/>
                <a:endCxn id="1207" idx="1"/>
              </p:cNvCxnSpPr>
              <p:nvPr/>
            </p:nvCxnSpPr>
            <p:spPr>
              <a:xfrm rot="-10382393">
                <a:off x="10316842" y="3008650"/>
                <a:ext cx="116357" cy="398412"/>
              </a:xfrm>
              <a:prstGeom prst="straightConnector1">
                <a:avLst/>
              </a:prstGeom>
              <a:noFill/>
              <a:ln w="9525" cap="flat" cmpd="sng">
                <a:solidFill>
                  <a:schemeClr val="dk2"/>
                </a:solidFill>
                <a:prstDash val="solid"/>
                <a:round/>
                <a:headEnd type="none" w="med" len="med"/>
                <a:tailEnd type="none" w="med" len="med"/>
              </a:ln>
            </p:spPr>
          </p:cxnSp>
          <p:cxnSp>
            <p:nvCxnSpPr>
              <p:cNvPr id="1211" name="Google Shape;1211;p20"/>
              <p:cNvCxnSpPr>
                <a:stCxn id="1207" idx="6"/>
                <a:endCxn id="1205" idx="2"/>
              </p:cNvCxnSpPr>
              <p:nvPr/>
            </p:nvCxnSpPr>
            <p:spPr>
              <a:xfrm rot="-10378114">
                <a:off x="9118550" y="2061771"/>
                <a:ext cx="1230253" cy="756600"/>
              </a:xfrm>
              <a:prstGeom prst="straightConnector1">
                <a:avLst/>
              </a:prstGeom>
              <a:noFill/>
              <a:ln w="9525" cap="flat" cmpd="sng">
                <a:solidFill>
                  <a:schemeClr val="dk2"/>
                </a:solidFill>
                <a:prstDash val="solid"/>
                <a:round/>
                <a:headEnd type="none" w="med" len="med"/>
                <a:tailEnd type="none" w="med" len="med"/>
              </a:ln>
            </p:spPr>
          </p:cxnSp>
          <p:cxnSp>
            <p:nvCxnSpPr>
              <p:cNvPr id="1212" name="Google Shape;1212;p20"/>
              <p:cNvCxnSpPr>
                <a:stCxn id="1207" idx="6"/>
                <a:endCxn id="1204" idx="2"/>
              </p:cNvCxnSpPr>
              <p:nvPr/>
            </p:nvCxnSpPr>
            <p:spPr>
              <a:xfrm rot="-10378946">
                <a:off x="9857069" y="1989946"/>
                <a:ext cx="496016" cy="873851"/>
              </a:xfrm>
              <a:prstGeom prst="straightConnector1">
                <a:avLst/>
              </a:prstGeom>
              <a:noFill/>
              <a:ln w="9525" cap="flat" cmpd="sng">
                <a:solidFill>
                  <a:schemeClr val="dk2"/>
                </a:solidFill>
                <a:prstDash val="solid"/>
                <a:round/>
                <a:headEnd type="none" w="med" len="med"/>
                <a:tailEnd type="none" w="med" len="med"/>
              </a:ln>
            </p:spPr>
          </p:cxnSp>
          <p:cxnSp>
            <p:nvCxnSpPr>
              <p:cNvPr id="1213" name="Google Shape;1213;p20"/>
              <p:cNvCxnSpPr>
                <a:stCxn id="1206" idx="4"/>
                <a:endCxn id="1204" idx="1"/>
              </p:cNvCxnSpPr>
              <p:nvPr/>
            </p:nvCxnSpPr>
            <p:spPr>
              <a:xfrm rot="-10376656" flipH="1">
                <a:off x="9404647" y="1980058"/>
                <a:ext cx="307730" cy="864213"/>
              </a:xfrm>
              <a:prstGeom prst="straightConnector1">
                <a:avLst/>
              </a:prstGeom>
              <a:noFill/>
              <a:ln w="9525" cap="flat" cmpd="sng">
                <a:solidFill>
                  <a:schemeClr val="dk2"/>
                </a:solidFill>
                <a:prstDash val="solid"/>
                <a:round/>
                <a:headEnd type="none" w="med" len="med"/>
                <a:tailEnd type="none" w="med" len="med"/>
              </a:ln>
            </p:spPr>
          </p:cxnSp>
          <p:cxnSp>
            <p:nvCxnSpPr>
              <p:cNvPr id="1214" name="Google Shape;1214;p20"/>
              <p:cNvCxnSpPr>
                <a:stCxn id="1204" idx="7"/>
                <a:endCxn id="1205" idx="4"/>
              </p:cNvCxnSpPr>
              <p:nvPr/>
            </p:nvCxnSpPr>
            <p:spPr>
              <a:xfrm rot="421311" flipH="1">
                <a:off x="9190279" y="1751843"/>
                <a:ext cx="392645" cy="170796"/>
              </a:xfrm>
              <a:prstGeom prst="straightConnector1">
                <a:avLst/>
              </a:prstGeom>
              <a:noFill/>
              <a:ln w="9525" cap="flat" cmpd="sng">
                <a:solidFill>
                  <a:schemeClr val="dk2"/>
                </a:solidFill>
                <a:prstDash val="solid"/>
                <a:round/>
                <a:headEnd type="none" w="med" len="med"/>
                <a:tailEnd type="none" w="med" len="med"/>
              </a:ln>
            </p:spPr>
          </p:cxnSp>
        </p:grpSp>
      </p:grpSp>
      <p:grpSp>
        <p:nvGrpSpPr>
          <p:cNvPr id="1215" name="Google Shape;1215;p20"/>
          <p:cNvGrpSpPr/>
          <p:nvPr/>
        </p:nvGrpSpPr>
        <p:grpSpPr>
          <a:xfrm>
            <a:off x="1055213" y="2247839"/>
            <a:ext cx="7966392" cy="2919030"/>
            <a:chOff x="1055213" y="2247839"/>
            <a:chExt cx="7966392" cy="2919030"/>
          </a:xfrm>
        </p:grpSpPr>
        <p:grpSp>
          <p:nvGrpSpPr>
            <p:cNvPr id="1216" name="Google Shape;1216;p20"/>
            <p:cNvGrpSpPr/>
            <p:nvPr/>
          </p:nvGrpSpPr>
          <p:grpSpPr>
            <a:xfrm rot="6922716">
              <a:off x="8564424" y="2352598"/>
              <a:ext cx="435969" cy="322677"/>
              <a:chOff x="8529533" y="681525"/>
              <a:chExt cx="435967" cy="322675"/>
            </a:xfrm>
          </p:grpSpPr>
          <p:sp>
            <p:nvSpPr>
              <p:cNvPr id="1217" name="Google Shape;1217;p20"/>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8" name="Google Shape;1218;p20"/>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9" name="Google Shape;1219;p20"/>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220" name="Google Shape;1220;p20"/>
            <p:cNvGrpSpPr/>
            <p:nvPr/>
          </p:nvGrpSpPr>
          <p:grpSpPr>
            <a:xfrm rot="-4339891">
              <a:off x="1182221" y="4606017"/>
              <a:ext cx="406263" cy="563558"/>
              <a:chOff x="-4893474" y="4104039"/>
              <a:chExt cx="406275" cy="563575"/>
            </a:xfrm>
          </p:grpSpPr>
          <p:sp>
            <p:nvSpPr>
              <p:cNvPr id="1221" name="Google Shape;1221;p20"/>
              <p:cNvSpPr/>
              <p:nvPr/>
            </p:nvSpPr>
            <p:spPr>
              <a:xfrm rot="10800000">
                <a:off x="-4893474" y="4104039"/>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2" name="Google Shape;1222;p20"/>
              <p:cNvSpPr/>
              <p:nvPr/>
            </p:nvSpPr>
            <p:spPr>
              <a:xfrm rot="10800000">
                <a:off x="-4735299" y="4421139"/>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3" name="Google Shape;1223;p20"/>
              <p:cNvSpPr/>
              <p:nvPr/>
            </p:nvSpPr>
            <p:spPr>
              <a:xfrm rot="10800000">
                <a:off x="-4538499" y="4616314"/>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4" name="Google Shape;1224;p20"/>
              <p:cNvSpPr/>
              <p:nvPr/>
            </p:nvSpPr>
            <p:spPr>
              <a:xfrm rot="10800000">
                <a:off x="-4868574" y="4421139"/>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2" name="Google Shape;82;p3"/>
          <p:cNvSpPr txBox="1">
            <a:spLocks noGrp="1"/>
          </p:cNvSpPr>
          <p:nvPr>
            <p:ph type="title" idx="2" hasCustomPrompt="1"/>
          </p:nvPr>
        </p:nvSpPr>
        <p:spPr>
          <a:xfrm>
            <a:off x="3745950" y="809625"/>
            <a:ext cx="1652100" cy="112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3" name="Google Shape;83;p3"/>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4" name="Google Shape;84;p3"/>
          <p:cNvGrpSpPr/>
          <p:nvPr/>
        </p:nvGrpSpPr>
        <p:grpSpPr>
          <a:xfrm>
            <a:off x="-1196147" y="-548842"/>
            <a:ext cx="13880920" cy="6874700"/>
            <a:chOff x="-1196147" y="-548842"/>
            <a:chExt cx="13880920" cy="6874700"/>
          </a:xfrm>
        </p:grpSpPr>
        <p:grpSp>
          <p:nvGrpSpPr>
            <p:cNvPr id="85" name="Google Shape;85;p3"/>
            <p:cNvGrpSpPr/>
            <p:nvPr/>
          </p:nvGrpSpPr>
          <p:grpSpPr>
            <a:xfrm>
              <a:off x="-1196147" y="-548842"/>
              <a:ext cx="3657841" cy="4417628"/>
              <a:chOff x="-1196147" y="-548842"/>
              <a:chExt cx="3657841" cy="4417628"/>
            </a:xfrm>
          </p:grpSpPr>
          <p:sp>
            <p:nvSpPr>
              <p:cNvPr id="86" name="Google Shape;86;p3"/>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 name="Google Shape;87;p3"/>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8" name="Google Shape;88;p3"/>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 name="Google Shape;89;p3"/>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0" name="Google Shape;90;p3"/>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1" name="Google Shape;91;p3"/>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 name="Google Shape;92;p3"/>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 name="Google Shape;93;p3"/>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 name="Google Shape;94;p3"/>
              <p:cNvCxnSpPr>
                <a:stCxn id="90" idx="5"/>
                <a:endCxn id="8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a:stCxn id="91" idx="4"/>
                <a:endCxn id="8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96;p3"/>
              <p:cNvCxnSpPr>
                <a:stCxn id="86" idx="6"/>
                <a:endCxn id="9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97;p3"/>
              <p:cNvCxnSpPr>
                <a:stCxn id="90" idx="7"/>
                <a:endCxn id="9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3"/>
              <p:cNvCxnSpPr>
                <a:stCxn id="91" idx="6"/>
                <a:endCxn id="8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99" name="Google Shape;99;p3"/>
              <p:cNvCxnSpPr>
                <a:stCxn id="89" idx="7"/>
                <a:endCxn id="8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00" name="Google Shape;100;p3"/>
              <p:cNvCxnSpPr>
                <a:stCxn id="86" idx="6"/>
                <a:endCxn id="9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101;p3"/>
              <p:cNvCxnSpPr>
                <a:stCxn id="92" idx="6"/>
                <a:endCxn id="8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02" name="Google Shape;102;p3"/>
              <p:cNvCxnSpPr>
                <a:stCxn id="92" idx="6"/>
                <a:endCxn id="8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03" name="Google Shape;103;p3"/>
              <p:cNvCxnSpPr>
                <a:stCxn id="88" idx="7"/>
                <a:endCxn id="9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04" name="Google Shape;104;p3"/>
              <p:cNvCxnSpPr>
                <a:stCxn id="89" idx="6"/>
                <a:endCxn id="9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05" name="Google Shape;105;p3"/>
              <p:cNvCxnSpPr>
                <a:stCxn id="93" idx="0"/>
                <a:endCxn id="8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06" name="Google Shape;106;p3"/>
              <p:cNvCxnSpPr>
                <a:stCxn id="91" idx="5"/>
                <a:endCxn id="9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07" name="Google Shape;107;p3"/>
              <p:cNvCxnSpPr>
                <a:stCxn id="90" idx="6"/>
                <a:endCxn id="9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08" name="Google Shape;108;p3"/>
              <p:cNvCxnSpPr>
                <a:stCxn id="90" idx="4"/>
                <a:endCxn id="8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09" name="Google Shape;109;p3"/>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 name="Google Shape;110;p3"/>
              <p:cNvCxnSpPr>
                <a:stCxn id="93" idx="4"/>
                <a:endCxn id="10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11" name="Google Shape;111;p3"/>
              <p:cNvCxnSpPr>
                <a:stCxn id="109" idx="1"/>
                <a:endCxn id="8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3"/>
              <p:cNvCxnSpPr>
                <a:stCxn id="109" idx="1"/>
                <a:endCxn id="8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13" name="Google Shape;113;p3"/>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 name="Google Shape;114;p3"/>
              <p:cNvCxnSpPr>
                <a:stCxn id="91" idx="0"/>
                <a:endCxn id="11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3"/>
              <p:cNvCxnSpPr>
                <a:stCxn id="87" idx="0"/>
                <a:endCxn id="11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16" name="Google Shape;116;p3"/>
            <p:cNvGrpSpPr/>
            <p:nvPr/>
          </p:nvGrpSpPr>
          <p:grpSpPr>
            <a:xfrm>
              <a:off x="6988759" y="2308882"/>
              <a:ext cx="5696014" cy="4016976"/>
              <a:chOff x="6988759" y="2308882"/>
              <a:chExt cx="5696014" cy="4016976"/>
            </a:xfrm>
          </p:grpSpPr>
          <p:sp>
            <p:nvSpPr>
              <p:cNvPr id="117" name="Google Shape;117;p3"/>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8" name="Google Shape;118;p3"/>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9" name="Google Shape;119;p3"/>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 name="Google Shape;120;p3"/>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3"/>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3"/>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3"/>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3"/>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 name="Google Shape;125;p3"/>
              <p:cNvCxnSpPr>
                <a:stCxn id="121" idx="5"/>
                <a:endCxn id="12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6" name="Google Shape;126;p3"/>
              <p:cNvCxnSpPr>
                <a:stCxn id="122" idx="4"/>
                <a:endCxn id="12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 name="Google Shape;127;p3"/>
              <p:cNvCxnSpPr>
                <a:stCxn id="117" idx="6"/>
                <a:endCxn id="12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8" name="Google Shape;128;p3"/>
              <p:cNvCxnSpPr>
                <a:stCxn id="117" idx="0"/>
                <a:endCxn id="12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9" name="Google Shape;129;p3"/>
              <p:cNvCxnSpPr>
                <a:stCxn id="121" idx="7"/>
                <a:endCxn id="12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30" name="Google Shape;130;p3"/>
              <p:cNvCxnSpPr>
                <a:stCxn id="122" idx="6"/>
                <a:endCxn id="11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3"/>
              <p:cNvCxnSpPr>
                <a:stCxn id="120" idx="7"/>
                <a:endCxn id="11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32" name="Google Shape;132;p3"/>
              <p:cNvCxnSpPr>
                <a:stCxn id="117" idx="5"/>
                <a:endCxn id="12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3"/>
              <p:cNvCxnSpPr>
                <a:stCxn id="123" idx="7"/>
                <a:endCxn id="12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3"/>
              <p:cNvCxnSpPr>
                <a:stCxn id="123" idx="7"/>
                <a:endCxn id="11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3"/>
              <p:cNvCxnSpPr>
                <a:stCxn id="119" idx="0"/>
                <a:endCxn id="12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3"/>
              <p:cNvCxnSpPr>
                <a:stCxn id="124" idx="1"/>
                <a:endCxn id="11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3"/>
              <p:cNvCxnSpPr>
                <a:stCxn id="121" idx="6"/>
                <a:endCxn id="12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3"/>
              <p:cNvCxnSpPr>
                <a:stCxn id="118" idx="4"/>
                <a:endCxn id="11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39" name="Google Shape;139;p3"/>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 name="Google Shape;140;p3"/>
              <p:cNvCxnSpPr>
                <a:stCxn id="124" idx="2"/>
                <a:endCxn id="139" idx="7"/>
              </p:cNvCxnSpPr>
              <p:nvPr/>
            </p:nvCxnSpPr>
            <p:spPr>
              <a:xfrm rot="10800000">
                <a:off x="11116973" y="3873115"/>
                <a:ext cx="1471500" cy="550800"/>
              </a:xfrm>
              <a:prstGeom prst="straightConnector1">
                <a:avLst/>
              </a:prstGeom>
              <a:noFill/>
              <a:ln w="9525" cap="flat" cmpd="sng">
                <a:solidFill>
                  <a:srgbClr val="434343"/>
                </a:solidFill>
                <a:prstDash val="solid"/>
                <a:round/>
                <a:headEnd type="none" w="med" len="med"/>
                <a:tailEnd type="none" w="med" len="med"/>
              </a:ln>
            </p:spPr>
          </p:cxnSp>
          <p:cxnSp>
            <p:nvCxnSpPr>
              <p:cNvPr id="141" name="Google Shape;141;p3"/>
              <p:cNvCxnSpPr>
                <a:stCxn id="139" idx="2"/>
                <a:endCxn id="11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3"/>
              <p:cNvCxnSpPr>
                <a:stCxn id="139" idx="0"/>
                <a:endCxn id="11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3"/>
              <p:cNvCxnSpPr>
                <a:stCxn id="139" idx="1"/>
                <a:endCxn id="12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44" name="Google Shape;144;p3"/>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5" name="Google Shape;145;p3"/>
              <p:cNvCxnSpPr>
                <a:stCxn id="119" idx="3"/>
                <a:endCxn id="14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3"/>
              <p:cNvCxnSpPr>
                <a:stCxn id="144" idx="0"/>
                <a:endCxn id="12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47" name="Google Shape;147;p3"/>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8" name="Google Shape;148;p3"/>
              <p:cNvCxnSpPr>
                <a:stCxn id="117" idx="6"/>
                <a:endCxn id="14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3"/>
              <p:cNvCxnSpPr>
                <a:stCxn id="123" idx="0"/>
                <a:endCxn id="14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3"/>
              <p:cNvCxnSpPr>
                <a:stCxn id="147" idx="6"/>
                <a:endCxn id="12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51" name="Google Shape;151;p3"/>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2" name="Google Shape;152;p3"/>
              <p:cNvCxnSpPr>
                <a:stCxn id="144" idx="5"/>
                <a:endCxn id="15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3"/>
              <p:cNvCxnSpPr>
                <a:stCxn id="151" idx="7"/>
                <a:endCxn id="11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54" name="Google Shape;154;p3"/>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 name="Google Shape;155;p3"/>
              <p:cNvCxnSpPr>
                <a:stCxn id="144" idx="0"/>
                <a:endCxn id="15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3"/>
              <p:cNvCxnSpPr>
                <a:stCxn id="154" idx="1"/>
                <a:endCxn id="12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3"/>
              <p:cNvCxnSpPr>
                <a:stCxn id="154" idx="6"/>
                <a:endCxn id="11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25"/>
        <p:cNvGrpSpPr/>
        <p:nvPr/>
      </p:nvGrpSpPr>
      <p:grpSpPr>
        <a:xfrm>
          <a:off x="0" y="0"/>
          <a:ext cx="0" cy="0"/>
          <a:chOff x="0" y="0"/>
          <a:chExt cx="0" cy="0"/>
        </a:xfrm>
      </p:grpSpPr>
      <p:sp>
        <p:nvSpPr>
          <p:cNvPr id="1226" name="Google Shape;1226;p21"/>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7" name="Google Shape;1227;p21"/>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8" name="Google Shape;1228;p21"/>
          <p:cNvSpPr txBox="1"/>
          <p:nvPr/>
        </p:nvSpPr>
        <p:spPr>
          <a:xfrm>
            <a:off x="2741050" y="3413130"/>
            <a:ext cx="3661800" cy="789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ulish"/>
                <a:ea typeface="Mulish"/>
                <a:cs typeface="Mulish"/>
                <a:sym typeface="Mulish"/>
              </a:rPr>
              <a:t>CREDITS:</a:t>
            </a:r>
            <a:r>
              <a:rPr lang="en" sz="1200">
                <a:solidFill>
                  <a:schemeClr val="dk1"/>
                </a:solidFill>
                <a:latin typeface="Mulish"/>
                <a:ea typeface="Mulish"/>
                <a:cs typeface="Mulish"/>
                <a:sym typeface="Mulish"/>
              </a:rPr>
              <a:t> This presentation template was created by </a:t>
            </a:r>
            <a:r>
              <a:rPr lang="en" sz="12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200">
                <a:solidFill>
                  <a:schemeClr val="dk1"/>
                </a:solidFill>
                <a:latin typeface="Mulish"/>
                <a:ea typeface="Mulish"/>
                <a:cs typeface="Mulish"/>
                <a:sym typeface="Mulish"/>
              </a:rPr>
              <a:t>, and includes icons by </a:t>
            </a:r>
            <a:r>
              <a:rPr lang="en" sz="12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200">
                <a:solidFill>
                  <a:schemeClr val="dk1"/>
                </a:solidFill>
                <a:latin typeface="Mulish"/>
                <a:ea typeface="Mulish"/>
                <a:cs typeface="Mulish"/>
                <a:sym typeface="Mulish"/>
              </a:rPr>
              <a:t>, and infographics &amp; images by </a:t>
            </a:r>
            <a:r>
              <a:rPr lang="en" sz="12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grpSp>
        <p:nvGrpSpPr>
          <p:cNvPr id="1229" name="Google Shape;1229;p21"/>
          <p:cNvGrpSpPr/>
          <p:nvPr/>
        </p:nvGrpSpPr>
        <p:grpSpPr>
          <a:xfrm>
            <a:off x="-1196147" y="-548842"/>
            <a:ext cx="13880920" cy="6874700"/>
            <a:chOff x="-1196147" y="-548842"/>
            <a:chExt cx="13880920" cy="6874700"/>
          </a:xfrm>
        </p:grpSpPr>
        <p:grpSp>
          <p:nvGrpSpPr>
            <p:cNvPr id="1230" name="Google Shape;1230;p21"/>
            <p:cNvGrpSpPr/>
            <p:nvPr/>
          </p:nvGrpSpPr>
          <p:grpSpPr>
            <a:xfrm>
              <a:off x="-1196147" y="-548842"/>
              <a:ext cx="3657841" cy="4417628"/>
              <a:chOff x="-1196147" y="-548842"/>
              <a:chExt cx="3657841" cy="4417628"/>
            </a:xfrm>
          </p:grpSpPr>
          <p:sp>
            <p:nvSpPr>
              <p:cNvPr id="1231" name="Google Shape;1231;p2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2" name="Google Shape;1232;p2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3" name="Google Shape;1233;p2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4" name="Google Shape;1234;p2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5" name="Google Shape;1235;p2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6" name="Google Shape;1236;p2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7" name="Google Shape;1237;p2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8" name="Google Shape;1238;p2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39" name="Google Shape;1239;p21"/>
              <p:cNvCxnSpPr>
                <a:stCxn id="1235" idx="5"/>
                <a:endCxn id="1234"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1240" name="Google Shape;1240;p21"/>
              <p:cNvCxnSpPr>
                <a:stCxn id="1236" idx="4"/>
                <a:endCxn id="1234"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1241" name="Google Shape;1241;p21"/>
              <p:cNvCxnSpPr>
                <a:stCxn id="1231" idx="6"/>
                <a:endCxn id="1235"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1242" name="Google Shape;1242;p21"/>
              <p:cNvCxnSpPr>
                <a:stCxn id="1235" idx="7"/>
                <a:endCxn id="1236"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1243" name="Google Shape;1243;p21"/>
              <p:cNvCxnSpPr>
                <a:stCxn id="1236" idx="6"/>
                <a:endCxn id="1232"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1244" name="Google Shape;1244;p21"/>
              <p:cNvCxnSpPr>
                <a:stCxn id="1234" idx="7"/>
                <a:endCxn id="1232"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1"/>
              <p:cNvCxnSpPr>
                <a:stCxn id="1231" idx="6"/>
                <a:endCxn id="1237"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1"/>
              <p:cNvCxnSpPr>
                <a:stCxn id="1237" idx="6"/>
                <a:endCxn id="1234"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247" name="Google Shape;1247;p21"/>
              <p:cNvCxnSpPr>
                <a:stCxn id="1237" idx="6"/>
                <a:endCxn id="1233"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248" name="Google Shape;1248;p21"/>
              <p:cNvCxnSpPr>
                <a:stCxn id="1233" idx="7"/>
                <a:endCxn id="1238"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1"/>
              <p:cNvCxnSpPr>
                <a:stCxn id="1234" idx="6"/>
                <a:endCxn id="1238"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1"/>
              <p:cNvCxnSpPr>
                <a:stCxn id="1238" idx="0"/>
                <a:endCxn id="1232"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251" name="Google Shape;1251;p21"/>
              <p:cNvCxnSpPr>
                <a:stCxn id="1236" idx="5"/>
                <a:endCxn id="1238"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252" name="Google Shape;1252;p21"/>
              <p:cNvCxnSpPr>
                <a:stCxn id="1235" idx="6"/>
                <a:endCxn id="1238"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253" name="Google Shape;1253;p21"/>
              <p:cNvCxnSpPr>
                <a:stCxn id="1235" idx="4"/>
                <a:endCxn id="1233"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254" name="Google Shape;1254;p2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5" name="Google Shape;1255;p21"/>
              <p:cNvCxnSpPr>
                <a:stCxn id="1238" idx="4"/>
                <a:endCxn id="1254"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256" name="Google Shape;1256;p21"/>
              <p:cNvCxnSpPr>
                <a:stCxn id="1254" idx="1"/>
                <a:endCxn id="1233"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257" name="Google Shape;1257;p21"/>
              <p:cNvCxnSpPr>
                <a:stCxn id="1254" idx="1"/>
                <a:endCxn id="1234"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258" name="Google Shape;1258;p2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9" name="Google Shape;1259;p21"/>
              <p:cNvCxnSpPr>
                <a:stCxn id="1236" idx="0"/>
                <a:endCxn id="1258"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260" name="Google Shape;1260;p21"/>
              <p:cNvCxnSpPr>
                <a:stCxn id="1232" idx="0"/>
                <a:endCxn id="1258"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261" name="Google Shape;1261;p21"/>
            <p:cNvGrpSpPr/>
            <p:nvPr/>
          </p:nvGrpSpPr>
          <p:grpSpPr>
            <a:xfrm>
              <a:off x="6988759" y="2308882"/>
              <a:ext cx="5696014" cy="4016976"/>
              <a:chOff x="6988759" y="2308882"/>
              <a:chExt cx="5696014" cy="4016976"/>
            </a:xfrm>
          </p:grpSpPr>
          <p:sp>
            <p:nvSpPr>
              <p:cNvPr id="1262" name="Google Shape;1262;p2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3" name="Google Shape;1263;p2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4" name="Google Shape;1264;p2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5" name="Google Shape;1265;p2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6" name="Google Shape;1266;p2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7" name="Google Shape;1267;p21"/>
              <p:cNvSpPr/>
              <p:nvPr/>
            </p:nvSpPr>
            <p:spPr>
              <a:xfrm rot="10800000" flipH="1">
                <a:off x="8847429" y="6195358"/>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8" name="Google Shape;1268;p2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9" name="Google Shape;1269;p2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70" name="Google Shape;1270;p21"/>
              <p:cNvCxnSpPr>
                <a:stCxn id="1266" idx="5"/>
                <a:endCxn id="1265"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71" name="Google Shape;1271;p21"/>
              <p:cNvCxnSpPr>
                <a:stCxn id="1267" idx="4"/>
                <a:endCxn id="1265"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2" name="Google Shape;1272;p21"/>
              <p:cNvCxnSpPr>
                <a:stCxn id="1262" idx="6"/>
                <a:endCxn id="1265"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73" name="Google Shape;1273;p21"/>
              <p:cNvCxnSpPr>
                <a:stCxn id="1262" idx="0"/>
                <a:endCxn id="1266"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74" name="Google Shape;1274;p21"/>
              <p:cNvCxnSpPr>
                <a:stCxn id="1266" idx="7"/>
                <a:endCxn id="1267"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275" name="Google Shape;1275;p21"/>
              <p:cNvCxnSpPr>
                <a:stCxn id="1267" idx="6"/>
                <a:endCxn id="1263"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276" name="Google Shape;1276;p21"/>
              <p:cNvCxnSpPr>
                <a:stCxn id="1265" idx="7"/>
                <a:endCxn id="1263"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277" name="Google Shape;1277;p21"/>
              <p:cNvCxnSpPr>
                <a:stCxn id="1262" idx="5"/>
                <a:endCxn id="1268"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278" name="Google Shape;1278;p21"/>
              <p:cNvCxnSpPr>
                <a:stCxn id="1268" idx="7"/>
                <a:endCxn id="1265"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279" name="Google Shape;1279;p21"/>
              <p:cNvCxnSpPr>
                <a:stCxn id="1268" idx="7"/>
                <a:endCxn id="1264"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280" name="Google Shape;1280;p21"/>
              <p:cNvCxnSpPr>
                <a:stCxn id="1264" idx="0"/>
                <a:endCxn id="1265"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281" name="Google Shape;1281;p21"/>
              <p:cNvCxnSpPr>
                <a:stCxn id="1269" idx="1"/>
                <a:endCxn id="1263"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282" name="Google Shape;1282;p21"/>
              <p:cNvCxnSpPr>
                <a:stCxn id="1266" idx="6"/>
                <a:endCxn id="1269"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283" name="Google Shape;1283;p21"/>
              <p:cNvCxnSpPr>
                <a:stCxn id="1263" idx="4"/>
                <a:endCxn id="1264"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284" name="Google Shape;1284;p2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85" name="Google Shape;1285;p21"/>
              <p:cNvCxnSpPr>
                <a:stCxn id="1269" idx="2"/>
                <a:endCxn id="1284"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21"/>
              <p:cNvCxnSpPr>
                <a:stCxn id="1284" idx="2"/>
                <a:endCxn id="1264"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287" name="Google Shape;1287;p21"/>
              <p:cNvCxnSpPr>
                <a:stCxn id="1284" idx="0"/>
                <a:endCxn id="1263"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288" name="Google Shape;1288;p21"/>
              <p:cNvCxnSpPr>
                <a:stCxn id="1284" idx="1"/>
                <a:endCxn id="1265"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289" name="Google Shape;1289;p2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0" name="Google Shape;1290;p21"/>
              <p:cNvCxnSpPr>
                <a:stCxn id="1264" idx="3"/>
                <a:endCxn id="1289"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1"/>
              <p:cNvCxnSpPr>
                <a:stCxn id="1289" idx="0"/>
                <a:endCxn id="1268"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292" name="Google Shape;1292;p2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3" name="Google Shape;1293;p21"/>
              <p:cNvCxnSpPr>
                <a:stCxn id="1262" idx="6"/>
                <a:endCxn id="1292"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294" name="Google Shape;1294;p21"/>
              <p:cNvCxnSpPr>
                <a:stCxn id="1268" idx="0"/>
                <a:endCxn id="1292"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295" name="Google Shape;1295;p21"/>
              <p:cNvCxnSpPr>
                <a:stCxn id="1292" idx="6"/>
                <a:endCxn id="1265"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296" name="Google Shape;1296;p2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7" name="Google Shape;1297;p21"/>
              <p:cNvCxnSpPr>
                <a:stCxn id="1289" idx="5"/>
                <a:endCxn id="1296"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298" name="Google Shape;1298;p21"/>
              <p:cNvCxnSpPr>
                <a:stCxn id="1296" idx="7"/>
                <a:endCxn id="1264"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299" name="Google Shape;1299;p2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00" name="Google Shape;1300;p21"/>
              <p:cNvCxnSpPr>
                <a:stCxn id="1289" idx="0"/>
                <a:endCxn id="1299"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301" name="Google Shape;1301;p21"/>
              <p:cNvCxnSpPr>
                <a:stCxn id="1299" idx="1"/>
                <a:endCxn id="1268"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21"/>
              <p:cNvCxnSpPr>
                <a:stCxn id="1299" idx="6"/>
                <a:endCxn id="1264"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03"/>
        <p:cNvGrpSpPr/>
        <p:nvPr/>
      </p:nvGrpSpPr>
      <p:grpSpPr>
        <a:xfrm>
          <a:off x="0" y="0"/>
          <a:ext cx="0" cy="0"/>
          <a:chOff x="0" y="0"/>
          <a:chExt cx="0" cy="0"/>
        </a:xfrm>
      </p:grpSpPr>
      <p:grpSp>
        <p:nvGrpSpPr>
          <p:cNvPr id="1304" name="Google Shape;1304;p22"/>
          <p:cNvGrpSpPr/>
          <p:nvPr/>
        </p:nvGrpSpPr>
        <p:grpSpPr>
          <a:xfrm>
            <a:off x="119476" y="1141150"/>
            <a:ext cx="7318880" cy="3862644"/>
            <a:chOff x="119476" y="1141150"/>
            <a:chExt cx="7318880" cy="3862644"/>
          </a:xfrm>
        </p:grpSpPr>
        <p:grpSp>
          <p:nvGrpSpPr>
            <p:cNvPr id="1305" name="Google Shape;1305;p22"/>
            <p:cNvGrpSpPr/>
            <p:nvPr/>
          </p:nvGrpSpPr>
          <p:grpSpPr>
            <a:xfrm rot="10800000">
              <a:off x="119476" y="1141150"/>
              <a:ext cx="298275" cy="322675"/>
              <a:chOff x="8667225" y="681525"/>
              <a:chExt cx="298275" cy="322675"/>
            </a:xfrm>
          </p:grpSpPr>
          <p:sp>
            <p:nvSpPr>
              <p:cNvPr id="1306" name="Google Shape;1306;p2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7" name="Google Shape;1307;p2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8" name="Google Shape;1308;p2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09" name="Google Shape;1309;p22"/>
            <p:cNvGrpSpPr/>
            <p:nvPr/>
          </p:nvGrpSpPr>
          <p:grpSpPr>
            <a:xfrm rot="-5139163">
              <a:off x="6960991" y="4509560"/>
              <a:ext cx="254304" cy="683114"/>
              <a:chOff x="140150" y="4353245"/>
              <a:chExt cx="254310" cy="683130"/>
            </a:xfrm>
          </p:grpSpPr>
          <p:sp>
            <p:nvSpPr>
              <p:cNvPr id="1310" name="Google Shape;1310;p22"/>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1" name="Google Shape;1311;p22"/>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2" name="Google Shape;1312;p22"/>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3" name="Google Shape;1313;p22"/>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14" name="Google Shape;1314;p22"/>
          <p:cNvGrpSpPr/>
          <p:nvPr/>
        </p:nvGrpSpPr>
        <p:grpSpPr>
          <a:xfrm>
            <a:off x="-3264108" y="1062527"/>
            <a:ext cx="12699758" cy="5125916"/>
            <a:chOff x="-3264108" y="1062527"/>
            <a:chExt cx="12699758" cy="5125916"/>
          </a:xfrm>
        </p:grpSpPr>
        <p:grpSp>
          <p:nvGrpSpPr>
            <p:cNvPr id="1315" name="Google Shape;1315;p22"/>
            <p:cNvGrpSpPr/>
            <p:nvPr/>
          </p:nvGrpSpPr>
          <p:grpSpPr>
            <a:xfrm rot="10800000">
              <a:off x="7825876" y="2716263"/>
              <a:ext cx="1609774" cy="2641456"/>
              <a:chOff x="-225924" y="-192037"/>
              <a:chExt cx="1609774" cy="2641456"/>
            </a:xfrm>
          </p:grpSpPr>
          <p:cxnSp>
            <p:nvCxnSpPr>
              <p:cNvPr id="1316" name="Google Shape;1316;p22"/>
              <p:cNvCxnSpPr>
                <a:stCxn id="1317" idx="7"/>
                <a:endCxn id="1318"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1318" name="Google Shape;1318;p22"/>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9" name="Google Shape;1319;p22"/>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0" name="Google Shape;1320;p22"/>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1" name="Google Shape;1321;p22"/>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2" name="Google Shape;1322;p22"/>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3" name="Google Shape;1323;p22"/>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24" name="Google Shape;1324;p22"/>
              <p:cNvCxnSpPr>
                <a:stCxn id="1323" idx="4"/>
                <a:endCxn id="1320"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1325" name="Google Shape;1325;p22"/>
              <p:cNvCxnSpPr>
                <a:stCxn id="1322" idx="4"/>
                <a:endCxn id="1320"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1326" name="Google Shape;1326;p22"/>
              <p:cNvCxnSpPr>
                <a:stCxn id="1322" idx="5"/>
                <a:endCxn id="1323"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1327" name="Google Shape;1327;p22"/>
              <p:cNvCxnSpPr>
                <a:stCxn id="1322" idx="0"/>
                <a:endCxn id="1319"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1328" name="Google Shape;1328;p22"/>
              <p:cNvCxnSpPr>
                <a:stCxn id="1322" idx="7"/>
                <a:endCxn id="1317"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329" name="Google Shape;1329;p22"/>
              <p:cNvCxnSpPr>
                <a:stCxn id="1319" idx="5"/>
                <a:endCxn id="1317"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1330" name="Google Shape;1330;p22"/>
              <p:cNvCxnSpPr>
                <a:stCxn id="1319" idx="6"/>
                <a:endCxn id="1318"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1331" name="Google Shape;1331;p22"/>
              <p:cNvCxnSpPr>
                <a:stCxn id="1321" idx="2"/>
                <a:endCxn id="1319"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1332" name="Google Shape;1332;p22"/>
              <p:cNvCxnSpPr>
                <a:stCxn id="1323" idx="0"/>
                <a:endCxn id="1317"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1333" name="Google Shape;1333;p22"/>
              <p:cNvCxnSpPr>
                <a:stCxn id="1323" idx="0"/>
                <a:endCxn id="1321"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1317" name="Google Shape;1317;p22"/>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34" name="Google Shape;1334;p22"/>
            <p:cNvGrpSpPr/>
            <p:nvPr/>
          </p:nvGrpSpPr>
          <p:grpSpPr>
            <a:xfrm rot="2030497">
              <a:off x="-2581586" y="1819329"/>
              <a:ext cx="3816850" cy="3612312"/>
              <a:chOff x="-100549" y="47919"/>
              <a:chExt cx="4607849" cy="4360923"/>
            </a:xfrm>
          </p:grpSpPr>
          <p:sp>
            <p:nvSpPr>
              <p:cNvPr id="1335" name="Google Shape;1335;p2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6" name="Google Shape;1336;p2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7" name="Google Shape;1337;p2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8" name="Google Shape;1338;p2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9" name="Google Shape;1339;p2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0" name="Google Shape;1340;p2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1" name="Google Shape;1341;p2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2" name="Google Shape;1342;p2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43" name="Google Shape;1343;p22"/>
              <p:cNvCxnSpPr>
                <a:stCxn id="1339" idx="5"/>
                <a:endCxn id="1338"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1344" name="Google Shape;1344;p22"/>
              <p:cNvCxnSpPr>
                <a:stCxn id="1340" idx="4"/>
                <a:endCxn id="1338"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2"/>
              <p:cNvCxnSpPr>
                <a:stCxn id="1335" idx="6"/>
                <a:endCxn id="1338"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2"/>
              <p:cNvCxnSpPr>
                <a:stCxn id="1335" idx="0"/>
                <a:endCxn id="1339"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1347" name="Google Shape;1347;p22"/>
              <p:cNvCxnSpPr>
                <a:stCxn id="1339" idx="7"/>
                <a:endCxn id="1340"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1348" name="Google Shape;1348;p22"/>
              <p:cNvCxnSpPr>
                <a:stCxn id="1340" idx="6"/>
                <a:endCxn id="1336"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1349" name="Google Shape;1349;p22"/>
              <p:cNvCxnSpPr>
                <a:stCxn id="1338" idx="7"/>
                <a:endCxn id="1336"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1350" name="Google Shape;1350;p22"/>
              <p:cNvCxnSpPr>
                <a:stCxn id="1335" idx="5"/>
                <a:endCxn id="1341"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1351" name="Google Shape;1351;p22"/>
              <p:cNvCxnSpPr>
                <a:stCxn id="1341" idx="7"/>
                <a:endCxn id="1338"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1352" name="Google Shape;1352;p22"/>
              <p:cNvCxnSpPr>
                <a:stCxn id="1341" idx="5"/>
                <a:endCxn id="1337"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1353" name="Google Shape;1353;p22"/>
              <p:cNvCxnSpPr>
                <a:stCxn id="1337" idx="0"/>
                <a:endCxn id="1338"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1354" name="Google Shape;1354;p22"/>
              <p:cNvCxnSpPr>
                <a:stCxn id="1337" idx="7"/>
                <a:endCxn id="1342"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1355" name="Google Shape;1355;p22"/>
              <p:cNvCxnSpPr>
                <a:stCxn id="1338" idx="6"/>
                <a:endCxn id="1342"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1356" name="Google Shape;1356;p22"/>
              <p:cNvCxnSpPr>
                <a:stCxn id="1342" idx="0"/>
                <a:endCxn id="1336"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1357" name="Google Shape;1357;p22"/>
              <p:cNvCxnSpPr>
                <a:stCxn id="1339" idx="4"/>
                <a:endCxn id="1337"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1358" name="Google Shape;1358;p22"/>
              <p:cNvCxnSpPr>
                <a:stCxn id="1336" idx="4"/>
                <a:endCxn id="1337"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1359" name="Google Shape;1359;p22"/>
              <p:cNvCxnSpPr>
                <a:stCxn id="1335" idx="5"/>
                <a:endCxn id="1337"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1360" name="Google Shape;1360;p2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1" name="Google Shape;1361;p22"/>
              <p:cNvCxnSpPr>
                <a:stCxn id="1342" idx="4"/>
                <a:endCxn id="1360"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1362" name="Google Shape;1362;p22"/>
              <p:cNvCxnSpPr>
                <a:stCxn id="1360" idx="2"/>
                <a:endCxn id="1337"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1363" name="Google Shape;1363;p22"/>
              <p:cNvCxnSpPr>
                <a:stCxn id="1360" idx="0"/>
                <a:endCxn id="1336"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22"/>
              <p:cNvCxnSpPr>
                <a:stCxn id="1360" idx="1"/>
                <a:endCxn id="1338"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1365" name="Google Shape;1365;p2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6" name="Google Shape;1366;p22"/>
              <p:cNvCxnSpPr>
                <a:stCxn id="1360" idx="2"/>
                <a:endCxn id="1365"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1367" name="Google Shape;1367;p22"/>
              <p:cNvCxnSpPr>
                <a:stCxn id="1365" idx="1"/>
                <a:endCxn id="1341"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68"/>
        <p:cNvGrpSpPr/>
        <p:nvPr/>
      </p:nvGrpSpPr>
      <p:grpSpPr>
        <a:xfrm>
          <a:off x="0" y="0"/>
          <a:ext cx="0" cy="0"/>
          <a:chOff x="0" y="0"/>
          <a:chExt cx="0" cy="0"/>
        </a:xfrm>
      </p:grpSpPr>
      <p:grpSp>
        <p:nvGrpSpPr>
          <p:cNvPr id="1369" name="Google Shape;1369;p23"/>
          <p:cNvGrpSpPr/>
          <p:nvPr/>
        </p:nvGrpSpPr>
        <p:grpSpPr>
          <a:xfrm>
            <a:off x="190301" y="174004"/>
            <a:ext cx="8808974" cy="4007621"/>
            <a:chOff x="190301" y="174004"/>
            <a:chExt cx="8808974" cy="4007621"/>
          </a:xfrm>
        </p:grpSpPr>
        <p:grpSp>
          <p:nvGrpSpPr>
            <p:cNvPr id="1370" name="Google Shape;1370;p23"/>
            <p:cNvGrpSpPr/>
            <p:nvPr/>
          </p:nvGrpSpPr>
          <p:grpSpPr>
            <a:xfrm rot="10800000">
              <a:off x="190301" y="3858950"/>
              <a:ext cx="298275" cy="322675"/>
              <a:chOff x="8667225" y="681525"/>
              <a:chExt cx="298275" cy="322675"/>
            </a:xfrm>
          </p:grpSpPr>
          <p:sp>
            <p:nvSpPr>
              <p:cNvPr id="1371" name="Google Shape;1371;p2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2" name="Google Shape;1372;p23"/>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3" name="Google Shape;1373;p2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74" name="Google Shape;1374;p23"/>
            <p:cNvGrpSpPr/>
            <p:nvPr/>
          </p:nvGrpSpPr>
          <p:grpSpPr>
            <a:xfrm rot="-5139163">
              <a:off x="8591694" y="201328"/>
              <a:ext cx="406266" cy="379191"/>
              <a:chOff x="140150" y="4657175"/>
              <a:chExt cx="406275" cy="379200"/>
            </a:xfrm>
          </p:grpSpPr>
          <p:sp>
            <p:nvSpPr>
              <p:cNvPr id="1375" name="Google Shape;1375;p23"/>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6" name="Google Shape;1376;p2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7" name="Google Shape;1377;p2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8" name="Google Shape;1378;p2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79" name="Google Shape;1379;p23"/>
          <p:cNvGrpSpPr/>
          <p:nvPr/>
        </p:nvGrpSpPr>
        <p:grpSpPr>
          <a:xfrm>
            <a:off x="115024" y="-2374836"/>
            <a:ext cx="8971639" cy="9886184"/>
            <a:chOff x="115024" y="-2374836"/>
            <a:chExt cx="8971639" cy="9886184"/>
          </a:xfrm>
        </p:grpSpPr>
        <p:grpSp>
          <p:nvGrpSpPr>
            <p:cNvPr id="1380" name="Google Shape;1380;p23"/>
            <p:cNvGrpSpPr/>
            <p:nvPr/>
          </p:nvGrpSpPr>
          <p:grpSpPr>
            <a:xfrm flipH="1">
              <a:off x="115024" y="-2374836"/>
              <a:ext cx="3687215" cy="3485542"/>
              <a:chOff x="5337386" y="-2374836"/>
              <a:chExt cx="3687215" cy="3485542"/>
            </a:xfrm>
          </p:grpSpPr>
          <p:sp>
            <p:nvSpPr>
              <p:cNvPr id="1381" name="Google Shape;1381;p23"/>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2" name="Google Shape;1382;p23"/>
              <p:cNvSpPr/>
              <p:nvPr/>
            </p:nvSpPr>
            <p:spPr>
              <a:xfrm rot="9699868">
                <a:off x="6325487" y="-94127"/>
                <a:ext cx="164028" cy="164028"/>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3" name="Google Shape;1383;p23"/>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4" name="Google Shape;1384;p23"/>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5" name="Google Shape;1385;p23"/>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6" name="Google Shape;1386;p23"/>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7" name="Google Shape;1387;p23"/>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8" name="Google Shape;1388;p23"/>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89" name="Google Shape;1389;p23"/>
              <p:cNvCxnSpPr>
                <a:stCxn id="1385" idx="5"/>
                <a:endCxn id="1384"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390" name="Google Shape;1390;p23"/>
              <p:cNvCxnSpPr>
                <a:stCxn id="1386" idx="4"/>
                <a:endCxn id="1384"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391" name="Google Shape;1391;p23"/>
              <p:cNvCxnSpPr>
                <a:stCxn id="1381" idx="0"/>
                <a:endCxn id="1385"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392" name="Google Shape;1392;p23"/>
              <p:cNvCxnSpPr>
                <a:stCxn id="1385" idx="6"/>
                <a:endCxn id="1386"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393" name="Google Shape;1393;p23"/>
              <p:cNvCxnSpPr>
                <a:stCxn id="1386" idx="6"/>
                <a:endCxn id="1382"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394" name="Google Shape;1394;p23"/>
              <p:cNvCxnSpPr>
                <a:stCxn id="1384" idx="6"/>
                <a:endCxn id="1382"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395" name="Google Shape;1395;p23"/>
              <p:cNvCxnSpPr>
                <a:stCxn id="1381" idx="6"/>
                <a:endCxn id="1387"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396" name="Google Shape;1396;p23"/>
              <p:cNvCxnSpPr>
                <a:stCxn id="1381" idx="7"/>
                <a:endCxn id="1384"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397" name="Google Shape;1397;p23"/>
              <p:cNvCxnSpPr>
                <a:stCxn id="1387" idx="7"/>
                <a:endCxn id="1383"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398" name="Google Shape;1398;p23"/>
              <p:cNvCxnSpPr>
                <a:stCxn id="1383" idx="0"/>
                <a:endCxn id="1384"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399" name="Google Shape;1399;p23"/>
              <p:cNvCxnSpPr>
                <a:stCxn id="1388" idx="2"/>
                <a:endCxn id="1382"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400" name="Google Shape;1400;p23"/>
              <p:cNvCxnSpPr>
                <a:stCxn id="1386" idx="7"/>
                <a:endCxn id="1388"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401" name="Google Shape;1401;p23"/>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2" name="Google Shape;1402;p23"/>
              <p:cNvCxnSpPr>
                <a:stCxn id="1388" idx="3"/>
                <a:endCxn id="1401"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403" name="Google Shape;1403;p23"/>
              <p:cNvCxnSpPr>
                <a:stCxn id="1401" idx="2"/>
                <a:endCxn id="1383"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404" name="Google Shape;1404;p23"/>
              <p:cNvCxnSpPr>
                <a:stCxn id="1401" idx="0"/>
                <a:endCxn id="1382"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405" name="Google Shape;1405;p23"/>
              <p:cNvCxnSpPr>
                <a:stCxn id="1401" idx="1"/>
                <a:endCxn id="1384"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406" name="Google Shape;1406;p23"/>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7" name="Google Shape;1407;p23"/>
              <p:cNvCxnSpPr>
                <a:stCxn id="1383" idx="2"/>
                <a:endCxn id="1406"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408" name="Google Shape;1408;p23"/>
              <p:cNvCxnSpPr>
                <a:stCxn id="1406" idx="3"/>
                <a:endCxn id="1381"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409" name="Google Shape;1409;p23"/>
              <p:cNvCxnSpPr>
                <a:stCxn id="1384" idx="4"/>
                <a:endCxn id="1406"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410" name="Google Shape;1410;p23"/>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11" name="Google Shape;1411;p23"/>
              <p:cNvCxnSpPr>
                <a:stCxn id="1384" idx="0"/>
                <a:endCxn id="1410"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412" name="Google Shape;1412;p23"/>
              <p:cNvCxnSpPr>
                <a:stCxn id="1385" idx="7"/>
                <a:endCxn id="1410"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413" name="Google Shape;1413;p23"/>
            <p:cNvGrpSpPr/>
            <p:nvPr/>
          </p:nvGrpSpPr>
          <p:grpSpPr>
            <a:xfrm>
              <a:off x="4731484" y="3997585"/>
              <a:ext cx="4355179" cy="3513764"/>
              <a:chOff x="720009" y="3852908"/>
              <a:chExt cx="4355179" cy="3513764"/>
            </a:xfrm>
          </p:grpSpPr>
          <p:sp>
            <p:nvSpPr>
              <p:cNvPr id="1414" name="Google Shape;1414;p23"/>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5" name="Google Shape;1415;p23"/>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6" name="Google Shape;1416;p23"/>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7" name="Google Shape;1417;p23"/>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8" name="Google Shape;1418;p23"/>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9" name="Google Shape;1419;p23"/>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0" name="Google Shape;1420;p23"/>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1" name="Google Shape;1421;p23"/>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22" name="Google Shape;1422;p23"/>
              <p:cNvCxnSpPr>
                <a:stCxn id="1419" idx="4"/>
                <a:endCxn id="1417"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23"/>
              <p:cNvCxnSpPr>
                <a:stCxn id="1414" idx="7"/>
                <a:endCxn id="1418"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424" name="Google Shape;1424;p23"/>
              <p:cNvCxnSpPr>
                <a:stCxn id="1418" idx="7"/>
                <a:endCxn id="1419"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425" name="Google Shape;1425;p23"/>
              <p:cNvCxnSpPr>
                <a:stCxn id="1419" idx="6"/>
                <a:endCxn id="1415"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426" name="Google Shape;1426;p23"/>
              <p:cNvCxnSpPr>
                <a:stCxn id="1417" idx="7"/>
                <a:endCxn id="1415"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427" name="Google Shape;1427;p23"/>
              <p:cNvCxnSpPr>
                <a:stCxn id="1414" idx="6"/>
                <a:endCxn id="1420"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428" name="Google Shape;1428;p23"/>
              <p:cNvCxnSpPr>
                <a:stCxn id="1420" idx="0"/>
                <a:endCxn id="1417"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429" name="Google Shape;1429;p23"/>
              <p:cNvCxnSpPr>
                <a:stCxn id="1420" idx="5"/>
                <a:endCxn id="1416"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430" name="Google Shape;1430;p23"/>
              <p:cNvCxnSpPr>
                <a:stCxn id="1416" idx="0"/>
                <a:endCxn id="1417"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431" name="Google Shape;1431;p23"/>
              <p:cNvCxnSpPr>
                <a:stCxn id="1416" idx="7"/>
                <a:endCxn id="1421"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432" name="Google Shape;1432;p23"/>
              <p:cNvCxnSpPr>
                <a:stCxn id="1417" idx="6"/>
                <a:endCxn id="1421"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433" name="Google Shape;1433;p23"/>
              <p:cNvCxnSpPr>
                <a:stCxn id="1421" idx="0"/>
                <a:endCxn id="1415"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434" name="Google Shape;1434;p23"/>
              <p:cNvCxnSpPr>
                <a:stCxn id="1419" idx="5"/>
                <a:endCxn id="1421"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435" name="Google Shape;1435;p23"/>
              <p:cNvCxnSpPr>
                <a:stCxn id="1418" idx="6"/>
                <a:endCxn id="1421"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436" name="Google Shape;1436;p23"/>
              <p:cNvCxnSpPr>
                <a:stCxn id="1418" idx="5"/>
                <a:endCxn id="1420"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23"/>
              <p:cNvCxnSpPr>
                <a:stCxn id="1415" idx="4"/>
                <a:endCxn id="1416"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438" name="Google Shape;1438;p23"/>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39" name="Google Shape;1439;p23"/>
              <p:cNvCxnSpPr>
                <a:stCxn id="1421" idx="4"/>
                <a:endCxn id="1438"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440" name="Google Shape;1440;p23"/>
              <p:cNvCxnSpPr>
                <a:stCxn id="1438" idx="1"/>
                <a:endCxn id="1416"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23"/>
              <p:cNvSpPr/>
              <p:nvPr/>
            </p:nvSpPr>
            <p:spPr>
              <a:xfrm rot="8759498">
                <a:off x="1785083" y="4514433"/>
                <a:ext cx="194703" cy="194703"/>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42" name="Google Shape;1442;p23"/>
              <p:cNvCxnSpPr>
                <a:stCxn id="1438" idx="2"/>
                <a:endCxn id="1441"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443" name="Google Shape;1443;p23"/>
              <p:cNvCxnSpPr>
                <a:stCxn id="1441" idx="1"/>
                <a:endCxn id="1420"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444" name="Google Shape;1444;p23"/>
              <p:cNvCxnSpPr>
                <a:stCxn id="1441" idx="7"/>
                <a:endCxn id="1416"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4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49"/>
        <p:cNvGrpSpPr/>
        <p:nvPr/>
      </p:nvGrpSpPr>
      <p:grpSpPr>
        <a:xfrm>
          <a:off x="0" y="0"/>
          <a:ext cx="0" cy="0"/>
          <a:chOff x="0" y="0"/>
          <a:chExt cx="0" cy="0"/>
        </a:xfrm>
      </p:grpSpPr>
      <p:sp>
        <p:nvSpPr>
          <p:cNvPr id="1450" name="Google Shape;1450;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4"/>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61" name="Google Shape;161;p4"/>
          <p:cNvGrpSpPr/>
          <p:nvPr/>
        </p:nvGrpSpPr>
        <p:grpSpPr>
          <a:xfrm>
            <a:off x="-497962" y="-2402532"/>
            <a:ext cx="9442425" cy="8210276"/>
            <a:chOff x="-497962" y="-2402532"/>
            <a:chExt cx="9442425" cy="8210276"/>
          </a:xfrm>
        </p:grpSpPr>
        <p:grpSp>
          <p:nvGrpSpPr>
            <p:cNvPr id="162" name="Google Shape;162;p4"/>
            <p:cNvGrpSpPr/>
            <p:nvPr/>
          </p:nvGrpSpPr>
          <p:grpSpPr>
            <a:xfrm>
              <a:off x="4589284" y="-2402532"/>
              <a:ext cx="4355179" cy="2890037"/>
              <a:chOff x="4589284" y="-2402532"/>
              <a:chExt cx="4355179" cy="2890037"/>
            </a:xfrm>
          </p:grpSpPr>
          <p:sp>
            <p:nvSpPr>
              <p:cNvPr id="163" name="Google Shape;163;p4"/>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 name="Google Shape;164;p4"/>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 name="Google Shape;165;p4"/>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6" name="Google Shape;166;p4"/>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 name="Google Shape;167;p4"/>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4"/>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4"/>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4"/>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71" name="Google Shape;171;p4"/>
              <p:cNvCxnSpPr>
                <a:stCxn id="167" idx="5"/>
                <a:endCxn id="166"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4"/>
              <p:cNvCxnSpPr>
                <a:stCxn id="168" idx="4"/>
                <a:endCxn id="166"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4"/>
              <p:cNvCxnSpPr>
                <a:stCxn id="163" idx="6"/>
                <a:endCxn id="167"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4"/>
              <p:cNvCxnSpPr>
                <a:stCxn id="167" idx="7"/>
                <a:endCxn id="168"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4"/>
              <p:cNvCxnSpPr>
                <a:stCxn id="168" idx="6"/>
                <a:endCxn id="164"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4"/>
              <p:cNvCxnSpPr>
                <a:stCxn id="166" idx="7"/>
                <a:endCxn id="164"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4"/>
              <p:cNvCxnSpPr>
                <a:stCxn id="163" idx="6"/>
                <a:endCxn id="169"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78" name="Google Shape;178;p4"/>
              <p:cNvCxnSpPr>
                <a:stCxn id="169" idx="6"/>
                <a:endCxn id="166"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79" name="Google Shape;179;p4"/>
              <p:cNvCxnSpPr>
                <a:stCxn id="169" idx="5"/>
                <a:endCxn id="165"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80" name="Google Shape;180;p4"/>
              <p:cNvCxnSpPr>
                <a:stCxn id="165" idx="0"/>
                <a:endCxn id="166"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81" name="Google Shape;181;p4"/>
              <p:cNvCxnSpPr>
                <a:stCxn id="165" idx="7"/>
                <a:endCxn id="170"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4"/>
              <p:cNvCxnSpPr>
                <a:stCxn id="166" idx="6"/>
                <a:endCxn id="170"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83" name="Google Shape;183;p4"/>
              <p:cNvCxnSpPr>
                <a:stCxn id="170" idx="0"/>
                <a:endCxn id="164"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84" name="Google Shape;184;p4"/>
              <p:cNvCxnSpPr>
                <a:stCxn id="168" idx="5"/>
                <a:endCxn id="170"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85" name="Google Shape;185;p4"/>
              <p:cNvCxnSpPr>
                <a:stCxn id="167" idx="6"/>
                <a:endCxn id="170"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4"/>
              <p:cNvCxnSpPr>
                <a:stCxn id="167" idx="4"/>
                <a:endCxn id="165"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87" name="Google Shape;187;p4"/>
              <p:cNvCxnSpPr>
                <a:stCxn id="164" idx="4"/>
                <a:endCxn id="165"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88" name="Google Shape;188;p4"/>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9" name="Google Shape;189;p4"/>
              <p:cNvCxnSpPr>
                <a:stCxn id="170" idx="4"/>
                <a:endCxn id="188"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90" name="Google Shape;190;p4"/>
              <p:cNvCxnSpPr>
                <a:stCxn id="188" idx="1"/>
                <a:endCxn id="165"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91" name="Google Shape;191;p4"/>
              <p:cNvCxnSpPr>
                <a:stCxn id="188" idx="0"/>
                <a:endCxn id="164"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92" name="Google Shape;192;p4"/>
              <p:cNvCxnSpPr>
                <a:stCxn id="188" idx="1"/>
                <a:endCxn id="166"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93" name="Google Shape;193;p4"/>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4" name="Google Shape;194;p4"/>
              <p:cNvCxnSpPr>
                <a:stCxn id="188" idx="2"/>
                <a:endCxn id="193"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95" name="Google Shape;195;p4"/>
              <p:cNvCxnSpPr>
                <a:stCxn id="193" idx="1"/>
                <a:endCxn id="169"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4"/>
              <p:cNvCxnSpPr>
                <a:stCxn id="193" idx="7"/>
                <a:endCxn id="165"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97" name="Google Shape;197;p4"/>
            <p:cNvGrpSpPr/>
            <p:nvPr/>
          </p:nvGrpSpPr>
          <p:grpSpPr>
            <a:xfrm rot="10800000" flipH="1">
              <a:off x="-497962" y="2486033"/>
              <a:ext cx="3063625" cy="3321711"/>
              <a:chOff x="-460575" y="-671217"/>
              <a:chExt cx="3063625" cy="3321711"/>
            </a:xfrm>
          </p:grpSpPr>
          <p:cxnSp>
            <p:nvCxnSpPr>
              <p:cNvPr id="198" name="Google Shape;198;p4"/>
              <p:cNvCxnSpPr>
                <a:stCxn id="199" idx="6"/>
                <a:endCxn id="200"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00" name="Google Shape;200;p4"/>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1" name="Google Shape;201;p4"/>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2" name="Google Shape;202;p4"/>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3" name="Google Shape;203;p4"/>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4" name="Google Shape;204;p4"/>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05" name="Google Shape;205;p4"/>
              <p:cNvCxnSpPr>
                <a:stCxn id="204" idx="4"/>
                <a:endCxn id="202"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206" name="Google Shape;206;p4"/>
              <p:cNvCxnSpPr>
                <a:stCxn id="203" idx="4"/>
                <a:endCxn id="202"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4"/>
              <p:cNvCxnSpPr>
                <a:stCxn id="203" idx="5"/>
                <a:endCxn id="204"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208" name="Google Shape;208;p4"/>
              <p:cNvCxnSpPr>
                <a:stCxn id="203" idx="0"/>
                <a:endCxn id="201"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09" name="Google Shape;209;p4"/>
              <p:cNvCxnSpPr>
                <a:stCxn id="203" idx="7"/>
                <a:endCxn id="199"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4"/>
              <p:cNvCxnSpPr>
                <a:stCxn id="201" idx="5"/>
                <a:endCxn id="199"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4"/>
              <p:cNvCxnSpPr>
                <a:stCxn id="201" idx="6"/>
                <a:endCxn id="200"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12" name="Google Shape;212;p4"/>
              <p:cNvCxnSpPr>
                <a:stCxn id="213" idx="1"/>
                <a:endCxn id="201"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14" name="Google Shape;214;p4"/>
              <p:cNvCxnSpPr>
                <a:stCxn id="204" idx="0"/>
                <a:endCxn id="199"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215" name="Google Shape;215;p4"/>
              <p:cNvCxnSpPr>
                <a:stCxn id="204" idx="0"/>
                <a:endCxn id="213"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216" name="Google Shape;216;p4"/>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7" name="Google Shape;217;p4"/>
              <p:cNvCxnSpPr>
                <a:stCxn id="201" idx="5"/>
                <a:endCxn id="216"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18" name="Google Shape;218;p4"/>
              <p:cNvCxnSpPr>
                <a:stCxn id="213" idx="7"/>
                <a:endCxn id="216"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19" name="Google Shape;219;p4"/>
              <p:cNvCxnSpPr>
                <a:stCxn id="216" idx="6"/>
                <a:endCxn id="200"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20" name="Google Shape;220;p4"/>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21" name="Google Shape;221;p4"/>
              <p:cNvCxnSpPr>
                <a:stCxn id="220" idx="0"/>
                <a:endCxn id="201"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22" name="Google Shape;222;p4"/>
              <p:cNvCxnSpPr>
                <a:stCxn id="220" idx="6"/>
                <a:endCxn id="199"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23" name="Google Shape;223;p4"/>
              <p:cNvCxnSpPr>
                <a:stCxn id="220" idx="5"/>
                <a:endCxn id="203"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24" name="Google Shape;224;p4"/>
              <p:cNvCxnSpPr>
                <a:stCxn id="220" idx="5"/>
                <a:endCxn id="202"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13" name="Google Shape;213;p4"/>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4"/>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225" name="Google Shape;225;p4"/>
          <p:cNvGrpSpPr/>
          <p:nvPr/>
        </p:nvGrpSpPr>
        <p:grpSpPr>
          <a:xfrm rot="10800000" flipH="1">
            <a:off x="144013" y="213488"/>
            <a:ext cx="406275" cy="563575"/>
            <a:chOff x="140150" y="4340075"/>
            <a:chExt cx="406275" cy="563575"/>
          </a:xfrm>
        </p:grpSpPr>
        <p:sp>
          <p:nvSpPr>
            <p:cNvPr id="226" name="Google Shape;226;p4"/>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7" name="Google Shape;227;p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8" name="Google Shape;228;p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9" name="Google Shape;229;p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0"/>
        <p:cNvGrpSpPr/>
        <p:nvPr/>
      </p:nvGrpSpPr>
      <p:grpSpPr>
        <a:xfrm>
          <a:off x="0" y="0"/>
          <a:ext cx="0" cy="0"/>
          <a:chOff x="0" y="0"/>
          <a:chExt cx="0" cy="0"/>
        </a:xfrm>
      </p:grpSpPr>
      <p:sp>
        <p:nvSpPr>
          <p:cNvPr id="231" name="Google Shape;2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5"/>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5"/>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4" name="Google Shape;234;p5"/>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5" name="Google Shape;235;p5"/>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36" name="Google Shape;236;p5"/>
          <p:cNvGrpSpPr/>
          <p:nvPr/>
        </p:nvGrpSpPr>
        <p:grpSpPr>
          <a:xfrm>
            <a:off x="-497962" y="-2402532"/>
            <a:ext cx="9442425" cy="7984626"/>
            <a:chOff x="-497962" y="-2402532"/>
            <a:chExt cx="9442425" cy="7984626"/>
          </a:xfrm>
        </p:grpSpPr>
        <p:grpSp>
          <p:nvGrpSpPr>
            <p:cNvPr id="237" name="Google Shape;237;p5"/>
            <p:cNvGrpSpPr/>
            <p:nvPr/>
          </p:nvGrpSpPr>
          <p:grpSpPr>
            <a:xfrm>
              <a:off x="4589284" y="-2402532"/>
              <a:ext cx="4355179" cy="2890037"/>
              <a:chOff x="4589284" y="-2402532"/>
              <a:chExt cx="4355179" cy="2890037"/>
            </a:xfrm>
          </p:grpSpPr>
          <p:sp>
            <p:nvSpPr>
              <p:cNvPr id="238" name="Google Shape;238;p5"/>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5"/>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5"/>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1" name="Google Shape;241;p5"/>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5"/>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5"/>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4" name="Google Shape;244;p5"/>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5" name="Google Shape;245;p5"/>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46" name="Google Shape;246;p5"/>
              <p:cNvCxnSpPr>
                <a:stCxn id="242" idx="5"/>
                <a:endCxn id="24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247" name="Google Shape;247;p5"/>
              <p:cNvCxnSpPr>
                <a:stCxn id="243" idx="4"/>
                <a:endCxn id="24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248" name="Google Shape;248;p5"/>
              <p:cNvCxnSpPr>
                <a:stCxn id="238" idx="6"/>
                <a:endCxn id="24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249" name="Google Shape;249;p5"/>
              <p:cNvCxnSpPr>
                <a:stCxn id="242" idx="7"/>
                <a:endCxn id="24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250" name="Google Shape;250;p5"/>
              <p:cNvCxnSpPr>
                <a:stCxn id="243" idx="6"/>
                <a:endCxn id="23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251" name="Google Shape;251;p5"/>
              <p:cNvCxnSpPr>
                <a:stCxn id="241" idx="7"/>
                <a:endCxn id="23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252" name="Google Shape;252;p5"/>
              <p:cNvCxnSpPr>
                <a:stCxn id="238" idx="6"/>
                <a:endCxn id="24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5"/>
              <p:cNvCxnSpPr>
                <a:stCxn id="244" idx="6"/>
                <a:endCxn id="24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5"/>
              <p:cNvCxnSpPr>
                <a:stCxn id="244" idx="5"/>
                <a:endCxn id="24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5"/>
              <p:cNvCxnSpPr>
                <a:stCxn id="240" idx="0"/>
                <a:endCxn id="24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256" name="Google Shape;256;p5"/>
              <p:cNvCxnSpPr>
                <a:stCxn id="240" idx="7"/>
                <a:endCxn id="24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257" name="Google Shape;257;p5"/>
              <p:cNvCxnSpPr>
                <a:stCxn id="241" idx="6"/>
                <a:endCxn id="24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258" name="Google Shape;258;p5"/>
              <p:cNvCxnSpPr>
                <a:stCxn id="245" idx="0"/>
                <a:endCxn id="23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259" name="Google Shape;259;p5"/>
              <p:cNvCxnSpPr>
                <a:stCxn id="243" idx="5"/>
                <a:endCxn id="24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260" name="Google Shape;260;p5"/>
              <p:cNvCxnSpPr>
                <a:stCxn id="242" idx="6"/>
                <a:endCxn id="24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5"/>
              <p:cNvCxnSpPr>
                <a:stCxn id="242" idx="4"/>
                <a:endCxn id="24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262" name="Google Shape;262;p5"/>
              <p:cNvCxnSpPr>
                <a:stCxn id="239" idx="4"/>
                <a:endCxn id="24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263" name="Google Shape;263;p5"/>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4" name="Google Shape;264;p5"/>
              <p:cNvCxnSpPr>
                <a:stCxn id="245" idx="4"/>
                <a:endCxn id="26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265" name="Google Shape;265;p5"/>
              <p:cNvCxnSpPr>
                <a:stCxn id="263" idx="1"/>
                <a:endCxn id="24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266" name="Google Shape;266;p5"/>
              <p:cNvCxnSpPr>
                <a:stCxn id="263" idx="0"/>
                <a:endCxn id="23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267" name="Google Shape;267;p5"/>
              <p:cNvCxnSpPr>
                <a:stCxn id="263" idx="1"/>
                <a:endCxn id="24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268" name="Google Shape;268;p5"/>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9" name="Google Shape;269;p5"/>
              <p:cNvCxnSpPr>
                <a:stCxn id="263" idx="2"/>
                <a:endCxn id="26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5"/>
              <p:cNvCxnSpPr>
                <a:stCxn id="268" idx="1"/>
                <a:endCxn id="24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5"/>
              <p:cNvCxnSpPr>
                <a:stCxn id="268" idx="7"/>
                <a:endCxn id="24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272" name="Google Shape;272;p5"/>
            <p:cNvGrpSpPr/>
            <p:nvPr/>
          </p:nvGrpSpPr>
          <p:grpSpPr>
            <a:xfrm rot="10800000" flipH="1">
              <a:off x="-497962" y="2260383"/>
              <a:ext cx="3063625" cy="3321711"/>
              <a:chOff x="-460575" y="-671217"/>
              <a:chExt cx="3063625" cy="3321711"/>
            </a:xfrm>
          </p:grpSpPr>
          <p:cxnSp>
            <p:nvCxnSpPr>
              <p:cNvPr id="273" name="Google Shape;273;p5"/>
              <p:cNvCxnSpPr>
                <a:stCxn id="274" idx="6"/>
                <a:endCxn id="27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75" name="Google Shape;275;p5"/>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6" name="Google Shape;276;p5"/>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7" name="Google Shape;277;p5"/>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8" name="Google Shape;278;p5"/>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9" name="Google Shape;279;p5"/>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80" name="Google Shape;280;p5"/>
              <p:cNvCxnSpPr>
                <a:stCxn id="279" idx="4"/>
                <a:endCxn id="27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281" name="Google Shape;281;p5"/>
              <p:cNvCxnSpPr>
                <a:stCxn id="278" idx="4"/>
                <a:endCxn id="27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82" name="Google Shape;282;p5"/>
              <p:cNvCxnSpPr>
                <a:stCxn id="278" idx="5"/>
                <a:endCxn id="27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283" name="Google Shape;283;p5"/>
              <p:cNvCxnSpPr>
                <a:stCxn id="278" idx="0"/>
                <a:endCxn id="27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84" name="Google Shape;284;p5"/>
              <p:cNvCxnSpPr>
                <a:stCxn id="278" idx="7"/>
                <a:endCxn id="27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85" name="Google Shape;285;p5"/>
              <p:cNvCxnSpPr>
                <a:stCxn id="276" idx="5"/>
                <a:endCxn id="27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86" name="Google Shape;286;p5"/>
              <p:cNvCxnSpPr>
                <a:stCxn id="276" idx="6"/>
                <a:endCxn id="27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87" name="Google Shape;287;p5"/>
              <p:cNvCxnSpPr>
                <a:stCxn id="288" idx="1"/>
                <a:endCxn id="27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89" name="Google Shape;289;p5"/>
              <p:cNvCxnSpPr>
                <a:stCxn id="279" idx="0"/>
                <a:endCxn id="27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5"/>
              <p:cNvCxnSpPr>
                <a:stCxn id="279" idx="0"/>
                <a:endCxn id="28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291" name="Google Shape;291;p5"/>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2" name="Google Shape;292;p5"/>
              <p:cNvCxnSpPr>
                <a:stCxn id="276" idx="5"/>
                <a:endCxn id="29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5"/>
              <p:cNvCxnSpPr>
                <a:stCxn id="288" idx="7"/>
                <a:endCxn id="29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94" name="Google Shape;294;p5"/>
              <p:cNvCxnSpPr>
                <a:stCxn id="291" idx="6"/>
                <a:endCxn id="27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95" name="Google Shape;295;p5"/>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6" name="Google Shape;296;p5"/>
              <p:cNvCxnSpPr>
                <a:stCxn id="295" idx="0"/>
                <a:endCxn id="27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5"/>
              <p:cNvCxnSpPr>
                <a:stCxn id="295" idx="6"/>
                <a:endCxn id="27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98" name="Google Shape;298;p5"/>
              <p:cNvCxnSpPr>
                <a:stCxn id="295" idx="5"/>
                <a:endCxn id="27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5"/>
              <p:cNvCxnSpPr>
                <a:stCxn id="295" idx="5"/>
                <a:endCxn id="27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88" name="Google Shape;288;p5"/>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5"/>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300" name="Google Shape;300;p5"/>
          <p:cNvGrpSpPr/>
          <p:nvPr/>
        </p:nvGrpSpPr>
        <p:grpSpPr>
          <a:xfrm>
            <a:off x="3132451" y="3639438"/>
            <a:ext cx="5812012" cy="1415987"/>
            <a:chOff x="3132451" y="3639438"/>
            <a:chExt cx="5812012" cy="1415987"/>
          </a:xfrm>
        </p:grpSpPr>
        <p:grpSp>
          <p:nvGrpSpPr>
            <p:cNvPr id="301" name="Google Shape;301;p5"/>
            <p:cNvGrpSpPr/>
            <p:nvPr/>
          </p:nvGrpSpPr>
          <p:grpSpPr>
            <a:xfrm rot="10800000" flipH="1">
              <a:off x="8538188" y="3639438"/>
              <a:ext cx="406275" cy="563575"/>
              <a:chOff x="140150" y="4340075"/>
              <a:chExt cx="406275" cy="563575"/>
            </a:xfrm>
          </p:grpSpPr>
          <p:sp>
            <p:nvSpPr>
              <p:cNvPr id="302" name="Google Shape;302;p5"/>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5"/>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4" name="Google Shape;304;p5"/>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5" name="Google Shape;305;p5"/>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06" name="Google Shape;306;p5"/>
            <p:cNvGrpSpPr/>
            <p:nvPr/>
          </p:nvGrpSpPr>
          <p:grpSpPr>
            <a:xfrm rot="10800000">
              <a:off x="3132451" y="4732750"/>
              <a:ext cx="298275" cy="322675"/>
              <a:chOff x="8667225" y="681525"/>
              <a:chExt cx="298275" cy="322675"/>
            </a:xfrm>
          </p:grpSpPr>
          <p:sp>
            <p:nvSpPr>
              <p:cNvPr id="307" name="Google Shape;307;p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8" name="Google Shape;308;p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9" name="Google Shape;309;p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0"/>
        <p:cNvGrpSpPr/>
        <p:nvPr/>
      </p:nvGrpSpPr>
      <p:grpSpPr>
        <a:xfrm>
          <a:off x="0" y="0"/>
          <a:ext cx="0" cy="0"/>
          <a:chOff x="0" y="0"/>
          <a:chExt cx="0" cy="0"/>
        </a:xfrm>
      </p:grpSpPr>
      <p:sp>
        <p:nvSpPr>
          <p:cNvPr id="311" name="Google Shape;3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12" name="Google Shape;312;p6"/>
          <p:cNvCxnSpPr>
            <a:stCxn id="313" idx="6"/>
            <a:endCxn id="314" idx="2"/>
          </p:cNvCxnSpPr>
          <p:nvPr/>
        </p:nvCxnSpPr>
        <p:spPr>
          <a:xfrm rot="10800000" flipH="1">
            <a:off x="193201" y="280868"/>
            <a:ext cx="388800" cy="117000"/>
          </a:xfrm>
          <a:prstGeom prst="straightConnector1">
            <a:avLst/>
          </a:prstGeom>
          <a:noFill/>
          <a:ln w="9525" cap="flat" cmpd="sng">
            <a:solidFill>
              <a:schemeClr val="dk2"/>
            </a:solidFill>
            <a:prstDash val="solid"/>
            <a:round/>
            <a:headEnd type="none" w="med" len="med"/>
            <a:tailEnd type="none" w="med" len="med"/>
          </a:ln>
        </p:spPr>
      </p:cxnSp>
      <p:grpSp>
        <p:nvGrpSpPr>
          <p:cNvPr id="315" name="Google Shape;315;p6"/>
          <p:cNvGrpSpPr/>
          <p:nvPr/>
        </p:nvGrpSpPr>
        <p:grpSpPr>
          <a:xfrm>
            <a:off x="-378324" y="-207277"/>
            <a:ext cx="9969999" cy="5712728"/>
            <a:chOff x="-378324" y="-207277"/>
            <a:chExt cx="9969999" cy="5712728"/>
          </a:xfrm>
        </p:grpSpPr>
        <p:grpSp>
          <p:nvGrpSpPr>
            <p:cNvPr id="316" name="Google Shape;316;p6"/>
            <p:cNvGrpSpPr/>
            <p:nvPr/>
          </p:nvGrpSpPr>
          <p:grpSpPr>
            <a:xfrm>
              <a:off x="-378324" y="-207277"/>
              <a:ext cx="1762174" cy="2641456"/>
              <a:chOff x="-149724" y="-192037"/>
              <a:chExt cx="1762174" cy="2641456"/>
            </a:xfrm>
          </p:grpSpPr>
          <p:cxnSp>
            <p:nvCxnSpPr>
              <p:cNvPr id="317" name="Google Shape;317;p6"/>
              <p:cNvCxnSpPr>
                <a:stCxn id="314" idx="7"/>
                <a:endCxn id="318" idx="2"/>
              </p:cNvCxnSpPr>
              <p:nvPr/>
            </p:nvCxnSpPr>
            <p:spPr>
              <a:xfrm rot="10800000" flipH="1">
                <a:off x="936740" y="3228"/>
                <a:ext cx="518100" cy="240600"/>
              </a:xfrm>
              <a:prstGeom prst="straightConnector1">
                <a:avLst/>
              </a:prstGeom>
              <a:noFill/>
              <a:ln w="9525" cap="flat" cmpd="sng">
                <a:solidFill>
                  <a:schemeClr val="dk2"/>
                </a:solidFill>
                <a:prstDash val="solid"/>
                <a:round/>
                <a:headEnd type="none" w="med" len="med"/>
                <a:tailEnd type="none" w="med" len="med"/>
              </a:ln>
            </p:spPr>
          </p:cxnSp>
          <p:sp>
            <p:nvSpPr>
              <p:cNvPr id="318" name="Google Shape;318;p6"/>
              <p:cNvSpPr/>
              <p:nvPr/>
            </p:nvSpPr>
            <p:spPr>
              <a:xfrm>
                <a:off x="1454950" y="-75631"/>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9" name="Google Shape;319;p6"/>
              <p:cNvSpPr/>
              <p:nvPr/>
            </p:nvSpPr>
            <p:spPr>
              <a:xfrm>
                <a:off x="-1497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0" name="Google Shape;320;p6"/>
              <p:cNvSpPr/>
              <p:nvPr/>
            </p:nvSpPr>
            <p:spPr>
              <a:xfrm>
                <a:off x="2538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6"/>
              <p:cNvSpPr/>
              <p:nvPr/>
            </p:nvSpPr>
            <p:spPr>
              <a:xfrm>
                <a:off x="810500" y="222169"/>
                <a:ext cx="147900" cy="147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1" name="Google Shape;321;p6"/>
              <p:cNvSpPr/>
              <p:nvPr/>
            </p:nvSpPr>
            <p:spPr>
              <a:xfrm>
                <a:off x="64625" y="886726"/>
                <a:ext cx="147900" cy="147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2" name="Google Shape;322;p6"/>
              <p:cNvSpPr/>
              <p:nvPr/>
            </p:nvSpPr>
            <p:spPr>
              <a:xfrm>
                <a:off x="368276" y="1058087"/>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23" name="Google Shape;323;p6"/>
              <p:cNvCxnSpPr>
                <a:stCxn id="322" idx="4"/>
                <a:endCxn id="320" idx="0"/>
              </p:cNvCxnSpPr>
              <p:nvPr/>
            </p:nvCxnSpPr>
            <p:spPr>
              <a:xfrm flipH="1">
                <a:off x="332426" y="1144787"/>
                <a:ext cx="79200" cy="1147200"/>
              </a:xfrm>
              <a:prstGeom prst="straightConnector1">
                <a:avLst/>
              </a:prstGeom>
              <a:noFill/>
              <a:ln w="9525" cap="flat" cmpd="sng">
                <a:solidFill>
                  <a:schemeClr val="dk2"/>
                </a:solidFill>
                <a:prstDash val="solid"/>
                <a:round/>
                <a:headEnd type="none" w="med" len="med"/>
                <a:tailEnd type="none" w="med" len="med"/>
              </a:ln>
            </p:spPr>
          </p:cxnSp>
          <p:cxnSp>
            <p:nvCxnSpPr>
              <p:cNvPr id="324" name="Google Shape;324;p6"/>
              <p:cNvCxnSpPr>
                <a:stCxn id="321" idx="4"/>
                <a:endCxn id="320" idx="0"/>
              </p:cNvCxnSpPr>
              <p:nvPr/>
            </p:nvCxnSpPr>
            <p:spPr>
              <a:xfrm>
                <a:off x="138575" y="1034626"/>
                <a:ext cx="194100" cy="12573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6"/>
              <p:cNvCxnSpPr>
                <a:stCxn id="321" idx="5"/>
                <a:endCxn id="322" idx="1"/>
              </p:cNvCxnSpPr>
              <p:nvPr/>
            </p:nvCxnSpPr>
            <p:spPr>
              <a:xfrm>
                <a:off x="190866" y="1012967"/>
                <a:ext cx="190200" cy="579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6"/>
              <p:cNvCxnSpPr>
                <a:stCxn id="321" idx="0"/>
                <a:endCxn id="319" idx="4"/>
              </p:cNvCxnSpPr>
              <p:nvPr/>
            </p:nvCxnSpPr>
            <p:spPr>
              <a:xfrm rot="10800000">
                <a:off x="-99625" y="-92174"/>
                <a:ext cx="238200" cy="978900"/>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6"/>
              <p:cNvCxnSpPr>
                <a:stCxn id="321" idx="0"/>
                <a:endCxn id="313" idx="3"/>
              </p:cNvCxnSpPr>
              <p:nvPr/>
            </p:nvCxnSpPr>
            <p:spPr>
              <a:xfrm rot="10800000" flipH="1">
                <a:off x="138575" y="443626"/>
                <a:ext cx="209100" cy="443100"/>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6"/>
              <p:cNvCxnSpPr>
                <a:stCxn id="319" idx="5"/>
                <a:endCxn id="313" idx="1"/>
              </p:cNvCxnSpPr>
              <p:nvPr/>
            </p:nvCxnSpPr>
            <p:spPr>
              <a:xfrm>
                <a:off x="-644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29" name="Google Shape;329;p6"/>
              <p:cNvCxnSpPr>
                <a:stCxn id="319" idx="6"/>
                <a:endCxn id="318" idx="2"/>
              </p:cNvCxnSpPr>
              <p:nvPr/>
            </p:nvCxnSpPr>
            <p:spPr>
              <a:xfrm>
                <a:off x="-49824" y="-142087"/>
                <a:ext cx="1504800" cy="145200"/>
              </a:xfrm>
              <a:prstGeom prst="straightConnector1">
                <a:avLst/>
              </a:prstGeom>
              <a:noFill/>
              <a:ln w="9525" cap="flat" cmpd="sng">
                <a:solidFill>
                  <a:schemeClr val="dk2"/>
                </a:solidFill>
                <a:prstDash val="solid"/>
                <a:round/>
                <a:headEnd type="none" w="med" len="med"/>
                <a:tailEnd type="none" w="med" len="med"/>
              </a:ln>
            </p:spPr>
          </p:cxnSp>
          <p:cxnSp>
            <p:nvCxnSpPr>
              <p:cNvPr id="330" name="Google Shape;330;p6"/>
              <p:cNvCxnSpPr>
                <a:stCxn id="314" idx="1"/>
                <a:endCxn id="319" idx="5"/>
              </p:cNvCxnSpPr>
              <p:nvPr/>
            </p:nvCxnSpPr>
            <p:spPr>
              <a:xfrm rot="10800000">
                <a:off x="-64541" y="-106872"/>
                <a:ext cx="896700" cy="350700"/>
              </a:xfrm>
              <a:prstGeom prst="straightConnector1">
                <a:avLst/>
              </a:prstGeom>
              <a:noFill/>
              <a:ln w="9525" cap="flat" cmpd="sng">
                <a:solidFill>
                  <a:schemeClr val="dk2"/>
                </a:solidFill>
                <a:prstDash val="solid"/>
                <a:round/>
                <a:headEnd type="none" w="med" len="med"/>
                <a:tailEnd type="none" w="med" len="med"/>
              </a:ln>
            </p:spPr>
          </p:cxnSp>
          <p:cxnSp>
            <p:nvCxnSpPr>
              <p:cNvPr id="331" name="Google Shape;331;p6"/>
              <p:cNvCxnSpPr>
                <a:stCxn id="322" idx="0"/>
                <a:endCxn id="313" idx="4"/>
              </p:cNvCxnSpPr>
              <p:nvPr/>
            </p:nvCxnSpPr>
            <p:spPr>
              <a:xfrm rot="10800000">
                <a:off x="378326" y="456587"/>
                <a:ext cx="33300" cy="601500"/>
              </a:xfrm>
              <a:prstGeom prst="straightConnector1">
                <a:avLst/>
              </a:prstGeom>
              <a:noFill/>
              <a:ln w="9525" cap="flat" cmpd="sng">
                <a:solidFill>
                  <a:schemeClr val="dk2"/>
                </a:solidFill>
                <a:prstDash val="solid"/>
                <a:round/>
                <a:headEnd type="none" w="med" len="med"/>
                <a:tailEnd type="none" w="med" len="med"/>
              </a:ln>
            </p:spPr>
          </p:cxnSp>
          <p:cxnSp>
            <p:nvCxnSpPr>
              <p:cNvPr id="332" name="Google Shape;332;p6"/>
              <p:cNvCxnSpPr>
                <a:stCxn id="322" idx="0"/>
                <a:endCxn id="314" idx="3"/>
              </p:cNvCxnSpPr>
              <p:nvPr/>
            </p:nvCxnSpPr>
            <p:spPr>
              <a:xfrm rot="10800000" flipH="1">
                <a:off x="411626" y="348287"/>
                <a:ext cx="420600" cy="709800"/>
              </a:xfrm>
              <a:prstGeom prst="straightConnector1">
                <a:avLst/>
              </a:prstGeom>
              <a:noFill/>
              <a:ln w="9525" cap="flat" cmpd="sng">
                <a:solidFill>
                  <a:schemeClr val="dk2"/>
                </a:solidFill>
                <a:prstDash val="solid"/>
                <a:round/>
                <a:headEnd type="none" w="med" len="med"/>
                <a:tailEnd type="none" w="med" len="med"/>
              </a:ln>
            </p:spPr>
          </p:cxnSp>
          <p:sp>
            <p:nvSpPr>
              <p:cNvPr id="313" name="Google Shape;313;p6"/>
              <p:cNvSpPr/>
              <p:nvPr/>
            </p:nvSpPr>
            <p:spPr>
              <a:xfrm>
                <a:off x="335101" y="369758"/>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33" name="Google Shape;333;p6"/>
            <p:cNvGrpSpPr/>
            <p:nvPr/>
          </p:nvGrpSpPr>
          <p:grpSpPr>
            <a:xfrm>
              <a:off x="7337626" y="2995575"/>
              <a:ext cx="2254049" cy="2509875"/>
              <a:chOff x="7261426" y="2919375"/>
              <a:chExt cx="2254049" cy="2509875"/>
            </a:xfrm>
          </p:grpSpPr>
          <p:sp>
            <p:nvSpPr>
              <p:cNvPr id="334" name="Google Shape;334;p6"/>
              <p:cNvSpPr/>
              <p:nvPr/>
            </p:nvSpPr>
            <p:spPr>
              <a:xfrm rot="10800000">
                <a:off x="7261426" y="4782419"/>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5" name="Google Shape;335;p6"/>
              <p:cNvSpPr/>
              <p:nvPr/>
            </p:nvSpPr>
            <p:spPr>
              <a:xfrm rot="10800000">
                <a:off x="8680175" y="3577975"/>
                <a:ext cx="99900" cy="9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6" name="Google Shape;336;p6"/>
              <p:cNvSpPr/>
              <p:nvPr/>
            </p:nvSpPr>
            <p:spPr>
              <a:xfrm rot="10800000">
                <a:off x="8751276" y="4850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7" name="Google Shape;337;p6"/>
              <p:cNvSpPr/>
              <p:nvPr/>
            </p:nvSpPr>
            <p:spPr>
              <a:xfrm rot="10800000">
                <a:off x="7746475" y="5224950"/>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8" name="Google Shape;338;p6"/>
              <p:cNvSpPr/>
              <p:nvPr/>
            </p:nvSpPr>
            <p:spPr>
              <a:xfrm rot="10800000">
                <a:off x="8236400" y="4653675"/>
                <a:ext cx="137400" cy="137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9" name="Google Shape;339;p6"/>
              <p:cNvSpPr/>
              <p:nvPr/>
            </p:nvSpPr>
            <p:spPr>
              <a:xfrm rot="10800000">
                <a:off x="8814525" y="4221650"/>
                <a:ext cx="129900" cy="130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0" name="Google Shape;340;p6"/>
              <p:cNvSpPr/>
              <p:nvPr/>
            </p:nvSpPr>
            <p:spPr>
              <a:xfrm rot="10800000">
                <a:off x="8879025" y="2919375"/>
                <a:ext cx="141600" cy="14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41" name="Google Shape;341;p6"/>
              <p:cNvCxnSpPr>
                <a:stCxn id="340" idx="7"/>
                <a:endCxn id="335" idx="4"/>
              </p:cNvCxnSpPr>
              <p:nvPr/>
            </p:nvCxnSpPr>
            <p:spPr>
              <a:xfrm flipH="1">
                <a:off x="8730262" y="3040238"/>
                <a:ext cx="169500" cy="537600"/>
              </a:xfrm>
              <a:prstGeom prst="straightConnector1">
                <a:avLst/>
              </a:prstGeom>
              <a:noFill/>
              <a:ln w="9525" cap="flat" cmpd="sng">
                <a:solidFill>
                  <a:schemeClr val="dk2"/>
                </a:solidFill>
                <a:prstDash val="solid"/>
                <a:round/>
                <a:headEnd type="none" w="med" len="med"/>
                <a:tailEnd type="none" w="med" len="med"/>
              </a:ln>
            </p:spPr>
          </p:cxnSp>
          <p:cxnSp>
            <p:nvCxnSpPr>
              <p:cNvPr id="342" name="Google Shape;342;p6"/>
              <p:cNvCxnSpPr>
                <a:stCxn id="335" idx="0"/>
                <a:endCxn id="339" idx="5"/>
              </p:cNvCxnSpPr>
              <p:nvPr/>
            </p:nvCxnSpPr>
            <p:spPr>
              <a:xfrm>
                <a:off x="8730125" y="3677875"/>
                <a:ext cx="103500" cy="562800"/>
              </a:xfrm>
              <a:prstGeom prst="straightConnector1">
                <a:avLst/>
              </a:prstGeom>
              <a:noFill/>
              <a:ln w="9525" cap="flat" cmpd="sng">
                <a:solidFill>
                  <a:schemeClr val="dk2"/>
                </a:solidFill>
                <a:prstDash val="solid"/>
                <a:round/>
                <a:headEnd type="none" w="med" len="med"/>
                <a:tailEnd type="none" w="med" len="med"/>
              </a:ln>
            </p:spPr>
          </p:cxnSp>
          <p:cxnSp>
            <p:nvCxnSpPr>
              <p:cNvPr id="343" name="Google Shape;343;p6"/>
              <p:cNvCxnSpPr>
                <a:stCxn id="340" idx="0"/>
                <a:endCxn id="339" idx="4"/>
              </p:cNvCxnSpPr>
              <p:nvPr/>
            </p:nvCxnSpPr>
            <p:spPr>
              <a:xfrm flipH="1">
                <a:off x="8879625" y="3060975"/>
                <a:ext cx="70200" cy="1160700"/>
              </a:xfrm>
              <a:prstGeom prst="straightConnector1">
                <a:avLst/>
              </a:prstGeom>
              <a:noFill/>
              <a:ln w="9525" cap="flat" cmpd="sng">
                <a:solidFill>
                  <a:schemeClr val="dk2"/>
                </a:solidFill>
                <a:prstDash val="solid"/>
                <a:round/>
                <a:headEnd type="none" w="med" len="med"/>
                <a:tailEnd type="none" w="med" len="med"/>
              </a:ln>
            </p:spPr>
          </p:cxnSp>
          <p:cxnSp>
            <p:nvCxnSpPr>
              <p:cNvPr id="344" name="Google Shape;344;p6"/>
              <p:cNvCxnSpPr>
                <a:stCxn id="336" idx="4"/>
                <a:endCxn id="339" idx="0"/>
              </p:cNvCxnSpPr>
              <p:nvPr/>
            </p:nvCxnSpPr>
            <p:spPr>
              <a:xfrm rot="10800000" flipH="1">
                <a:off x="8830026" y="4351769"/>
                <a:ext cx="49500" cy="499200"/>
              </a:xfrm>
              <a:prstGeom prst="straightConnector1">
                <a:avLst/>
              </a:prstGeom>
              <a:noFill/>
              <a:ln w="9525" cap="flat" cmpd="sng">
                <a:solidFill>
                  <a:schemeClr val="dk2"/>
                </a:solidFill>
                <a:prstDash val="solid"/>
                <a:round/>
                <a:headEnd type="none" w="med" len="med"/>
                <a:tailEnd type="none" w="med" len="med"/>
              </a:ln>
            </p:spPr>
          </p:cxnSp>
          <p:cxnSp>
            <p:nvCxnSpPr>
              <p:cNvPr id="345" name="Google Shape;345;p6"/>
              <p:cNvCxnSpPr>
                <a:stCxn id="338" idx="2"/>
                <a:endCxn id="336" idx="6"/>
              </p:cNvCxnSpPr>
              <p:nvPr/>
            </p:nvCxnSpPr>
            <p:spPr>
              <a:xfrm>
                <a:off x="8373800" y="4722375"/>
                <a:ext cx="377400" cy="207300"/>
              </a:xfrm>
              <a:prstGeom prst="straightConnector1">
                <a:avLst/>
              </a:prstGeom>
              <a:noFill/>
              <a:ln w="9525" cap="flat" cmpd="sng">
                <a:solidFill>
                  <a:schemeClr val="dk2"/>
                </a:solidFill>
                <a:prstDash val="solid"/>
                <a:round/>
                <a:headEnd type="none" w="med" len="med"/>
                <a:tailEnd type="none" w="med" len="med"/>
              </a:ln>
            </p:spPr>
          </p:cxnSp>
          <p:cxnSp>
            <p:nvCxnSpPr>
              <p:cNvPr id="346" name="Google Shape;346;p6"/>
              <p:cNvCxnSpPr>
                <a:stCxn id="337" idx="2"/>
                <a:endCxn id="336" idx="6"/>
              </p:cNvCxnSpPr>
              <p:nvPr/>
            </p:nvCxnSpPr>
            <p:spPr>
              <a:xfrm rot="10800000" flipH="1">
                <a:off x="7833175" y="4929600"/>
                <a:ext cx="918000" cy="338700"/>
              </a:xfrm>
              <a:prstGeom prst="straightConnector1">
                <a:avLst/>
              </a:prstGeom>
              <a:noFill/>
              <a:ln w="9525" cap="flat" cmpd="sng">
                <a:solidFill>
                  <a:schemeClr val="dk2"/>
                </a:solidFill>
                <a:prstDash val="solid"/>
                <a:round/>
                <a:headEnd type="none" w="med" len="med"/>
                <a:tailEnd type="none" w="med" len="med"/>
              </a:ln>
            </p:spPr>
          </p:cxnSp>
          <p:cxnSp>
            <p:nvCxnSpPr>
              <p:cNvPr id="347" name="Google Shape;347;p6"/>
              <p:cNvCxnSpPr>
                <a:stCxn id="334" idx="1"/>
                <a:endCxn id="337" idx="5"/>
              </p:cNvCxnSpPr>
              <p:nvPr/>
            </p:nvCxnSpPr>
            <p:spPr>
              <a:xfrm>
                <a:off x="7395861" y="4916854"/>
                <a:ext cx="363300" cy="320700"/>
              </a:xfrm>
              <a:prstGeom prst="straightConnector1">
                <a:avLst/>
              </a:prstGeom>
              <a:noFill/>
              <a:ln w="9525" cap="flat" cmpd="sng">
                <a:solidFill>
                  <a:schemeClr val="dk2"/>
                </a:solidFill>
                <a:prstDash val="solid"/>
                <a:round/>
                <a:headEnd type="none" w="med" len="med"/>
                <a:tailEnd type="none" w="med" len="med"/>
              </a:ln>
            </p:spPr>
          </p:cxnSp>
          <p:cxnSp>
            <p:nvCxnSpPr>
              <p:cNvPr id="348" name="Google Shape;348;p6"/>
              <p:cNvCxnSpPr>
                <a:stCxn id="334" idx="2"/>
                <a:endCxn id="338" idx="6"/>
              </p:cNvCxnSpPr>
              <p:nvPr/>
            </p:nvCxnSpPr>
            <p:spPr>
              <a:xfrm rot="10800000" flipH="1">
                <a:off x="7418926" y="4722269"/>
                <a:ext cx="817500" cy="138900"/>
              </a:xfrm>
              <a:prstGeom prst="straightConnector1">
                <a:avLst/>
              </a:prstGeom>
              <a:noFill/>
              <a:ln w="9525" cap="flat" cmpd="sng">
                <a:solidFill>
                  <a:schemeClr val="dk2"/>
                </a:solidFill>
                <a:prstDash val="solid"/>
                <a:round/>
                <a:headEnd type="none" w="med" len="med"/>
                <a:tailEnd type="none" w="med" len="med"/>
              </a:ln>
            </p:spPr>
          </p:cxnSp>
          <p:cxnSp>
            <p:nvCxnSpPr>
              <p:cNvPr id="349" name="Google Shape;349;p6"/>
              <p:cNvCxnSpPr>
                <a:stCxn id="337" idx="3"/>
                <a:endCxn id="338" idx="7"/>
              </p:cNvCxnSpPr>
              <p:nvPr/>
            </p:nvCxnSpPr>
            <p:spPr>
              <a:xfrm rot="10800000" flipH="1">
                <a:off x="7820478" y="4770847"/>
                <a:ext cx="435900" cy="466800"/>
              </a:xfrm>
              <a:prstGeom prst="straightConnector1">
                <a:avLst/>
              </a:prstGeom>
              <a:noFill/>
              <a:ln w="9525" cap="flat" cmpd="sng">
                <a:solidFill>
                  <a:schemeClr val="dk2"/>
                </a:solidFill>
                <a:prstDash val="solid"/>
                <a:round/>
                <a:headEnd type="none" w="med" len="med"/>
                <a:tailEnd type="none" w="med" len="med"/>
              </a:ln>
            </p:spPr>
          </p:cxnSp>
          <p:cxnSp>
            <p:nvCxnSpPr>
              <p:cNvPr id="350" name="Google Shape;350;p6"/>
              <p:cNvCxnSpPr>
                <a:stCxn id="338" idx="3"/>
                <a:endCxn id="335" idx="7"/>
              </p:cNvCxnSpPr>
              <p:nvPr/>
            </p:nvCxnSpPr>
            <p:spPr>
              <a:xfrm rot="10800000" flipH="1">
                <a:off x="8353678" y="3663097"/>
                <a:ext cx="341100" cy="1010700"/>
              </a:xfrm>
              <a:prstGeom prst="straightConnector1">
                <a:avLst/>
              </a:prstGeom>
              <a:noFill/>
              <a:ln w="9525" cap="flat" cmpd="sng">
                <a:solidFill>
                  <a:schemeClr val="dk2"/>
                </a:solidFill>
                <a:prstDash val="solid"/>
                <a:round/>
                <a:headEnd type="none" w="med" len="med"/>
                <a:tailEnd type="none" w="med" len="med"/>
              </a:ln>
            </p:spPr>
          </p:cxnSp>
          <p:sp>
            <p:nvSpPr>
              <p:cNvPr id="351" name="Google Shape;351;p6"/>
              <p:cNvSpPr/>
              <p:nvPr/>
            </p:nvSpPr>
            <p:spPr>
              <a:xfrm rot="10800000">
                <a:off x="9220200" y="3517875"/>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2" name="Google Shape;352;p6"/>
              <p:cNvCxnSpPr>
                <a:endCxn id="351" idx="5"/>
              </p:cNvCxnSpPr>
              <p:nvPr/>
            </p:nvCxnSpPr>
            <p:spPr>
              <a:xfrm>
                <a:off x="9001130" y="3057605"/>
                <a:ext cx="233700" cy="474900"/>
              </a:xfrm>
              <a:prstGeom prst="straightConnector1">
                <a:avLst/>
              </a:prstGeom>
              <a:noFill/>
              <a:ln w="9525" cap="flat" cmpd="sng">
                <a:solidFill>
                  <a:schemeClr val="dk2"/>
                </a:solidFill>
                <a:prstDash val="solid"/>
                <a:round/>
                <a:headEnd type="none" w="med" len="med"/>
                <a:tailEnd type="none" w="med" len="med"/>
              </a:ln>
            </p:spPr>
          </p:cxnSp>
          <p:cxnSp>
            <p:nvCxnSpPr>
              <p:cNvPr id="353" name="Google Shape;353;p6"/>
              <p:cNvCxnSpPr>
                <a:stCxn id="339" idx="3"/>
                <a:endCxn id="351" idx="7"/>
              </p:cNvCxnSpPr>
              <p:nvPr/>
            </p:nvCxnSpPr>
            <p:spPr>
              <a:xfrm rot="10800000" flipH="1">
                <a:off x="8925402" y="3603217"/>
                <a:ext cx="309300" cy="637500"/>
              </a:xfrm>
              <a:prstGeom prst="straightConnector1">
                <a:avLst/>
              </a:prstGeom>
              <a:noFill/>
              <a:ln w="9525" cap="flat" cmpd="sng">
                <a:solidFill>
                  <a:schemeClr val="dk2"/>
                </a:solidFill>
                <a:prstDash val="solid"/>
                <a:round/>
                <a:headEnd type="none" w="med" len="med"/>
                <a:tailEnd type="none" w="med" len="med"/>
              </a:ln>
            </p:spPr>
          </p:cxnSp>
          <p:sp>
            <p:nvSpPr>
              <p:cNvPr id="354" name="Google Shape;354;p6"/>
              <p:cNvSpPr/>
              <p:nvPr/>
            </p:nvSpPr>
            <p:spPr>
              <a:xfrm rot="10800000">
                <a:off x="9334875" y="5218350"/>
                <a:ext cx="180600" cy="21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5" name="Google Shape;355;p6"/>
              <p:cNvCxnSpPr>
                <a:stCxn id="339" idx="1"/>
                <a:endCxn id="354" idx="5"/>
              </p:cNvCxnSpPr>
              <p:nvPr/>
            </p:nvCxnSpPr>
            <p:spPr>
              <a:xfrm>
                <a:off x="8925402" y="4332783"/>
                <a:ext cx="435900" cy="916500"/>
              </a:xfrm>
              <a:prstGeom prst="straightConnector1">
                <a:avLst/>
              </a:prstGeom>
              <a:noFill/>
              <a:ln w="9525" cap="flat" cmpd="sng">
                <a:solidFill>
                  <a:schemeClr val="dk2"/>
                </a:solidFill>
                <a:prstDash val="solid"/>
                <a:round/>
                <a:headEnd type="none" w="med" len="med"/>
                <a:tailEnd type="none" w="med" len="med"/>
              </a:ln>
            </p:spPr>
          </p:cxnSp>
          <p:cxnSp>
            <p:nvCxnSpPr>
              <p:cNvPr id="356" name="Google Shape;356;p6"/>
              <p:cNvCxnSpPr>
                <a:stCxn id="351" idx="0"/>
                <a:endCxn id="354" idx="4"/>
              </p:cNvCxnSpPr>
              <p:nvPr/>
            </p:nvCxnSpPr>
            <p:spPr>
              <a:xfrm>
                <a:off x="9270150" y="3617775"/>
                <a:ext cx="155100" cy="1600500"/>
              </a:xfrm>
              <a:prstGeom prst="straightConnector1">
                <a:avLst/>
              </a:prstGeom>
              <a:noFill/>
              <a:ln w="9525" cap="flat" cmpd="sng">
                <a:solidFill>
                  <a:schemeClr val="dk2"/>
                </a:solidFill>
                <a:prstDash val="solid"/>
                <a:round/>
                <a:headEnd type="none" w="med" len="med"/>
                <a:tailEnd type="none" w="med" len="med"/>
              </a:ln>
            </p:spPr>
          </p:cxnSp>
          <p:cxnSp>
            <p:nvCxnSpPr>
              <p:cNvPr id="357" name="Google Shape;357;p6"/>
              <p:cNvCxnSpPr>
                <a:stCxn id="336" idx="2"/>
                <a:endCxn id="354" idx="6"/>
              </p:cNvCxnSpPr>
              <p:nvPr/>
            </p:nvCxnSpPr>
            <p:spPr>
              <a:xfrm>
                <a:off x="8908776" y="4929719"/>
                <a:ext cx="426000" cy="394200"/>
              </a:xfrm>
              <a:prstGeom prst="straightConnector1">
                <a:avLst/>
              </a:prstGeom>
              <a:noFill/>
              <a:ln w="9525" cap="flat" cmpd="sng">
                <a:solidFill>
                  <a:schemeClr val="dk2"/>
                </a:solidFill>
                <a:prstDash val="solid"/>
                <a:round/>
                <a:headEnd type="none" w="med" len="med"/>
                <a:tailEnd type="none" w="med" len="med"/>
              </a:ln>
            </p:spPr>
          </p:cxnSp>
          <p:cxnSp>
            <p:nvCxnSpPr>
              <p:cNvPr id="358" name="Google Shape;358;p6"/>
              <p:cNvCxnSpPr>
                <a:stCxn id="337" idx="2"/>
                <a:endCxn id="354" idx="6"/>
              </p:cNvCxnSpPr>
              <p:nvPr/>
            </p:nvCxnSpPr>
            <p:spPr>
              <a:xfrm>
                <a:off x="7833175" y="5268300"/>
                <a:ext cx="1501800" cy="55500"/>
              </a:xfrm>
              <a:prstGeom prst="straightConnector1">
                <a:avLst/>
              </a:prstGeom>
              <a:noFill/>
              <a:ln w="9525" cap="flat" cmpd="sng">
                <a:solidFill>
                  <a:schemeClr val="dk2"/>
                </a:solidFill>
                <a:prstDash val="solid"/>
                <a:round/>
                <a:headEnd type="none" w="med" len="med"/>
                <a:tailEnd type="none" w="med" len="med"/>
              </a:ln>
            </p:spPr>
          </p:cxnSp>
          <p:cxnSp>
            <p:nvCxnSpPr>
              <p:cNvPr id="359" name="Google Shape;359;p6"/>
              <p:cNvCxnSpPr>
                <a:stCxn id="334" idx="2"/>
                <a:endCxn id="336" idx="6"/>
              </p:cNvCxnSpPr>
              <p:nvPr/>
            </p:nvCxnSpPr>
            <p:spPr>
              <a:xfrm>
                <a:off x="7418926" y="4861169"/>
                <a:ext cx="1332300" cy="68700"/>
              </a:xfrm>
              <a:prstGeom prst="straightConnector1">
                <a:avLst/>
              </a:prstGeom>
              <a:noFill/>
              <a:ln w="9525" cap="flat" cmpd="sng">
                <a:solidFill>
                  <a:schemeClr val="dk2"/>
                </a:solidFill>
                <a:prstDash val="solid"/>
                <a:round/>
                <a:headEnd type="none" w="med" len="med"/>
                <a:tailEnd type="none" w="med" len="med"/>
              </a:ln>
            </p:spPr>
          </p:cxnSp>
        </p:grpSp>
      </p:grpSp>
      <p:grpSp>
        <p:nvGrpSpPr>
          <p:cNvPr id="360" name="Google Shape;360;p6"/>
          <p:cNvGrpSpPr/>
          <p:nvPr/>
        </p:nvGrpSpPr>
        <p:grpSpPr>
          <a:xfrm>
            <a:off x="194975" y="681525"/>
            <a:ext cx="8770525" cy="4318100"/>
            <a:chOff x="194975" y="681525"/>
            <a:chExt cx="8770525" cy="4318100"/>
          </a:xfrm>
        </p:grpSpPr>
        <p:grpSp>
          <p:nvGrpSpPr>
            <p:cNvPr id="361" name="Google Shape;361;p6"/>
            <p:cNvGrpSpPr/>
            <p:nvPr/>
          </p:nvGrpSpPr>
          <p:grpSpPr>
            <a:xfrm>
              <a:off x="194975" y="4436050"/>
              <a:ext cx="462250" cy="563575"/>
              <a:chOff x="140150" y="4340075"/>
              <a:chExt cx="462250" cy="563575"/>
            </a:xfrm>
          </p:grpSpPr>
          <p:sp>
            <p:nvSpPr>
              <p:cNvPr id="362" name="Google Shape;362;p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6"/>
              <p:cNvSpPr/>
              <p:nvPr/>
            </p:nvSpPr>
            <p:spPr>
              <a:xfrm rot="10800000">
                <a:off x="298325" y="465717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6"/>
              <p:cNvSpPr/>
              <p:nvPr/>
            </p:nvSpPr>
            <p:spPr>
              <a:xfrm rot="10800000">
                <a:off x="495000" y="4796250"/>
                <a:ext cx="107400" cy="1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6" name="Google Shape;366;p6"/>
            <p:cNvGrpSpPr/>
            <p:nvPr/>
          </p:nvGrpSpPr>
          <p:grpSpPr>
            <a:xfrm>
              <a:off x="8667225" y="681525"/>
              <a:ext cx="298275" cy="322675"/>
              <a:chOff x="8667225" y="681525"/>
              <a:chExt cx="298275" cy="322675"/>
            </a:xfrm>
          </p:grpSpPr>
          <p:sp>
            <p:nvSpPr>
              <p:cNvPr id="367" name="Google Shape;367;p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8" name="Google Shape;368;p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9" name="Google Shape;369;p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0"/>
        <p:cNvGrpSpPr/>
        <p:nvPr/>
      </p:nvGrpSpPr>
      <p:grpSpPr>
        <a:xfrm>
          <a:off x="0" y="0"/>
          <a:ext cx="0" cy="0"/>
          <a:chOff x="0" y="0"/>
          <a:chExt cx="0" cy="0"/>
        </a:xfrm>
      </p:grpSpPr>
      <p:sp>
        <p:nvSpPr>
          <p:cNvPr id="371" name="Google Shape;371;p7"/>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2" name="Google Shape;372;p7"/>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73" name="Google Shape;373;p7"/>
          <p:cNvSpPr>
            <a:spLocks noGrp="1"/>
          </p:cNvSpPr>
          <p:nvPr>
            <p:ph type="pic" idx="2"/>
          </p:nvPr>
        </p:nvSpPr>
        <p:spPr>
          <a:xfrm>
            <a:off x="5029325" y="833500"/>
            <a:ext cx="3476400" cy="3476400"/>
          </a:xfrm>
          <a:prstGeom prst="ellipse">
            <a:avLst/>
          </a:prstGeom>
          <a:noFill/>
          <a:ln>
            <a:noFill/>
          </a:ln>
        </p:spPr>
      </p:sp>
      <p:grpSp>
        <p:nvGrpSpPr>
          <p:cNvPr id="374" name="Google Shape;374;p7"/>
          <p:cNvGrpSpPr/>
          <p:nvPr/>
        </p:nvGrpSpPr>
        <p:grpSpPr>
          <a:xfrm>
            <a:off x="-225924" y="-192037"/>
            <a:ext cx="1609774" cy="2641456"/>
            <a:chOff x="-225924" y="-192037"/>
            <a:chExt cx="1609774" cy="2641456"/>
          </a:xfrm>
        </p:grpSpPr>
        <p:cxnSp>
          <p:nvCxnSpPr>
            <p:cNvPr id="375" name="Google Shape;375;p7"/>
            <p:cNvCxnSpPr>
              <a:stCxn id="376" idx="7"/>
              <a:endCxn id="37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377" name="Google Shape;377;p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8" name="Google Shape;378;p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9" name="Google Shape;379;p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0" name="Google Shape;380;p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1" name="Google Shape;381;p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2" name="Google Shape;382;p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3" name="Google Shape;383;p7"/>
            <p:cNvCxnSpPr>
              <a:stCxn id="382" idx="4"/>
              <a:endCxn id="37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7"/>
            <p:cNvCxnSpPr>
              <a:stCxn id="381" idx="4"/>
              <a:endCxn id="37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7"/>
            <p:cNvCxnSpPr>
              <a:stCxn id="381" idx="5"/>
              <a:endCxn id="38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7"/>
            <p:cNvCxnSpPr>
              <a:stCxn id="381" idx="0"/>
              <a:endCxn id="37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7"/>
            <p:cNvCxnSpPr>
              <a:stCxn id="381" idx="7"/>
              <a:endCxn id="37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7"/>
            <p:cNvCxnSpPr>
              <a:stCxn id="378" idx="5"/>
              <a:endCxn id="37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89" name="Google Shape;389;p7"/>
            <p:cNvCxnSpPr>
              <a:stCxn id="378" idx="6"/>
              <a:endCxn id="37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390" name="Google Shape;390;p7"/>
            <p:cNvCxnSpPr>
              <a:stCxn id="380" idx="2"/>
              <a:endCxn id="37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391" name="Google Shape;391;p7"/>
            <p:cNvCxnSpPr>
              <a:stCxn id="382" idx="0"/>
              <a:endCxn id="37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392" name="Google Shape;392;p7"/>
            <p:cNvCxnSpPr>
              <a:stCxn id="382" idx="0"/>
              <a:endCxn id="38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376" name="Google Shape;376;p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93" name="Google Shape;393;p7"/>
          <p:cNvGrpSpPr/>
          <p:nvPr/>
        </p:nvGrpSpPr>
        <p:grpSpPr>
          <a:xfrm>
            <a:off x="194975" y="4436050"/>
            <a:ext cx="406275" cy="563575"/>
            <a:chOff x="140150" y="4340075"/>
            <a:chExt cx="406275" cy="563575"/>
          </a:xfrm>
        </p:grpSpPr>
        <p:sp>
          <p:nvSpPr>
            <p:cNvPr id="394" name="Google Shape;394;p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5" name="Google Shape;395;p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6" name="Google Shape;396;p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7" name="Google Shape;397;p7"/>
            <p:cNvSpPr/>
            <p:nvPr/>
          </p:nvSpPr>
          <p:spPr>
            <a:xfrm rot="10800000">
              <a:off x="165050" y="4657175"/>
              <a:ext cx="51300" cy="51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00" name="Google Shape;400;p8"/>
          <p:cNvGrpSpPr/>
          <p:nvPr/>
        </p:nvGrpSpPr>
        <p:grpSpPr>
          <a:xfrm>
            <a:off x="-626841" y="-1892623"/>
            <a:ext cx="9741411" cy="8805493"/>
            <a:chOff x="-626841" y="-1892623"/>
            <a:chExt cx="9741411" cy="8805493"/>
          </a:xfrm>
        </p:grpSpPr>
        <p:grpSp>
          <p:nvGrpSpPr>
            <p:cNvPr id="401" name="Google Shape;401;p8"/>
            <p:cNvGrpSpPr/>
            <p:nvPr/>
          </p:nvGrpSpPr>
          <p:grpSpPr>
            <a:xfrm>
              <a:off x="-626841" y="3469144"/>
              <a:ext cx="5410264" cy="3443726"/>
              <a:chOff x="-436341" y="3418344"/>
              <a:chExt cx="5410264" cy="3443726"/>
            </a:xfrm>
          </p:grpSpPr>
          <p:sp>
            <p:nvSpPr>
              <p:cNvPr id="402" name="Google Shape;402;p8"/>
              <p:cNvSpPr/>
              <p:nvPr/>
            </p:nvSpPr>
            <p:spPr>
              <a:xfrm rot="10800000" flipH="1">
                <a:off x="-436341" y="5541596"/>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3" name="Google Shape;403;p8"/>
              <p:cNvSpPr/>
              <p:nvPr/>
            </p:nvSpPr>
            <p:spPr>
              <a:xfrm rot="10800000" flipH="1">
                <a:off x="1998031" y="64609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4" name="Google Shape;404;p8"/>
              <p:cNvSpPr/>
              <p:nvPr/>
            </p:nvSpPr>
            <p:spPr>
              <a:xfrm rot="10800000" flipH="1">
                <a:off x="1331188" y="39798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5" name="Google Shape;405;p8"/>
              <p:cNvSpPr/>
              <p:nvPr/>
            </p:nvSpPr>
            <p:spPr>
              <a:xfrm rot="10800000" flipH="1">
                <a:off x="1136579" y="55735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6" name="Google Shape;406;p8"/>
              <p:cNvSpPr/>
              <p:nvPr/>
            </p:nvSpPr>
            <p:spPr>
              <a:xfrm rot="10800000" flipH="1">
                <a:off x="-13908" y="6509971"/>
                <a:ext cx="96300" cy="96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7" name="Google Shape;407;p8"/>
              <p:cNvSpPr/>
              <p:nvPr/>
            </p:nvSpPr>
            <p:spPr>
              <a:xfrm rot="10800000" flipH="1">
                <a:off x="1136579" y="67315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8" name="Google Shape;408;p8"/>
              <p:cNvSpPr/>
              <p:nvPr/>
            </p:nvSpPr>
            <p:spPr>
              <a:xfrm rot="10800000" flipH="1">
                <a:off x="248148" y="4631902"/>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9" name="Google Shape;409;p8"/>
              <p:cNvSpPr/>
              <p:nvPr/>
            </p:nvSpPr>
            <p:spPr>
              <a:xfrm rot="10800000" flipH="1">
                <a:off x="4877623" y="49119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10" name="Google Shape;410;p8"/>
              <p:cNvCxnSpPr>
                <a:stCxn id="406" idx="5"/>
                <a:endCxn id="405" idx="1"/>
              </p:cNvCxnSpPr>
              <p:nvPr/>
            </p:nvCxnSpPr>
            <p:spPr>
              <a:xfrm rot="10800000" flipH="1">
                <a:off x="68289" y="56849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411" name="Google Shape;411;p8"/>
              <p:cNvCxnSpPr>
                <a:stCxn id="407" idx="4"/>
                <a:endCxn id="405" idx="0"/>
              </p:cNvCxnSpPr>
              <p:nvPr/>
            </p:nvCxnSpPr>
            <p:spPr>
              <a:xfrm rot="10800000">
                <a:off x="1201829" y="57040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412" name="Google Shape;412;p8"/>
              <p:cNvCxnSpPr>
                <a:stCxn id="402" idx="6"/>
                <a:endCxn id="405" idx="2"/>
              </p:cNvCxnSpPr>
              <p:nvPr/>
            </p:nvCxnSpPr>
            <p:spPr>
              <a:xfrm>
                <a:off x="-241941" y="56387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413" name="Google Shape;413;p8"/>
              <p:cNvCxnSpPr>
                <a:stCxn id="402" idx="0"/>
                <a:endCxn id="406" idx="3"/>
              </p:cNvCxnSpPr>
              <p:nvPr/>
            </p:nvCxnSpPr>
            <p:spPr>
              <a:xfrm>
                <a:off x="-339141" y="57359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414" name="Google Shape;414;p8"/>
              <p:cNvCxnSpPr>
                <a:stCxn id="406" idx="7"/>
                <a:endCxn id="407" idx="2"/>
              </p:cNvCxnSpPr>
              <p:nvPr/>
            </p:nvCxnSpPr>
            <p:spPr>
              <a:xfrm>
                <a:off x="68289" y="65921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415" name="Google Shape;415;p8"/>
              <p:cNvCxnSpPr>
                <a:stCxn id="407" idx="6"/>
                <a:endCxn id="403" idx="2"/>
              </p:cNvCxnSpPr>
              <p:nvPr/>
            </p:nvCxnSpPr>
            <p:spPr>
              <a:xfrm rot="10800000" flipH="1">
                <a:off x="1267079" y="65580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416" name="Google Shape;416;p8"/>
              <p:cNvCxnSpPr>
                <a:stCxn id="405" idx="7"/>
                <a:endCxn id="403" idx="3"/>
              </p:cNvCxnSpPr>
              <p:nvPr/>
            </p:nvCxnSpPr>
            <p:spPr>
              <a:xfrm>
                <a:off x="1247968" y="56849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417" name="Google Shape;417;p8"/>
              <p:cNvCxnSpPr>
                <a:stCxn id="402" idx="5"/>
                <a:endCxn id="408" idx="1"/>
              </p:cNvCxnSpPr>
              <p:nvPr/>
            </p:nvCxnSpPr>
            <p:spPr>
              <a:xfrm rot="10800000" flipH="1">
                <a:off x="-270410" y="47432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418" name="Google Shape;418;p8"/>
              <p:cNvCxnSpPr>
                <a:stCxn id="408" idx="7"/>
                <a:endCxn id="405" idx="3"/>
              </p:cNvCxnSpPr>
              <p:nvPr/>
            </p:nvCxnSpPr>
            <p:spPr>
              <a:xfrm>
                <a:off x="359537" y="47432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419" name="Google Shape;419;p8"/>
              <p:cNvCxnSpPr>
                <a:stCxn id="408" idx="6"/>
                <a:endCxn id="404" idx="2"/>
              </p:cNvCxnSpPr>
              <p:nvPr/>
            </p:nvCxnSpPr>
            <p:spPr>
              <a:xfrm rot="10800000" flipH="1">
                <a:off x="378648" y="4180552"/>
                <a:ext cx="952500" cy="516600"/>
              </a:xfrm>
              <a:prstGeom prst="straightConnector1">
                <a:avLst/>
              </a:prstGeom>
              <a:noFill/>
              <a:ln w="9525" cap="flat" cmpd="sng">
                <a:solidFill>
                  <a:schemeClr val="dk2"/>
                </a:solidFill>
                <a:prstDash val="solid"/>
                <a:round/>
                <a:headEnd type="none" w="med" len="med"/>
                <a:tailEnd type="none" w="med" len="med"/>
              </a:ln>
            </p:spPr>
          </p:cxnSp>
          <p:cxnSp>
            <p:nvCxnSpPr>
              <p:cNvPr id="420" name="Google Shape;420;p8"/>
              <p:cNvCxnSpPr>
                <a:stCxn id="404" idx="1"/>
                <a:endCxn id="405" idx="4"/>
              </p:cNvCxnSpPr>
              <p:nvPr/>
            </p:nvCxnSpPr>
            <p:spPr>
              <a:xfrm flipH="1">
                <a:off x="1201872" y="4322457"/>
                <a:ext cx="188100" cy="1251000"/>
              </a:xfrm>
              <a:prstGeom prst="straightConnector1">
                <a:avLst/>
              </a:prstGeom>
              <a:noFill/>
              <a:ln w="9525" cap="flat" cmpd="sng">
                <a:solidFill>
                  <a:schemeClr val="dk2"/>
                </a:solidFill>
                <a:prstDash val="solid"/>
                <a:round/>
                <a:headEnd type="none" w="med" len="med"/>
                <a:tailEnd type="none" w="med" len="med"/>
              </a:ln>
            </p:spPr>
          </p:cxnSp>
          <p:cxnSp>
            <p:nvCxnSpPr>
              <p:cNvPr id="421" name="Google Shape;421;p8"/>
              <p:cNvCxnSpPr>
                <a:stCxn id="409" idx="1"/>
                <a:endCxn id="403" idx="5"/>
              </p:cNvCxnSpPr>
              <p:nvPr/>
            </p:nvCxnSpPr>
            <p:spPr>
              <a:xfrm flipH="1">
                <a:off x="2163826" y="49941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422" name="Google Shape;422;p8"/>
              <p:cNvCxnSpPr>
                <a:stCxn id="406" idx="6"/>
                <a:endCxn id="409" idx="1"/>
              </p:cNvCxnSpPr>
              <p:nvPr/>
            </p:nvCxnSpPr>
            <p:spPr>
              <a:xfrm rot="10800000" flipH="1">
                <a:off x="82392" y="49942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423" name="Google Shape;423;p8"/>
              <p:cNvCxnSpPr>
                <a:stCxn id="403" idx="4"/>
                <a:endCxn id="404" idx="0"/>
              </p:cNvCxnSpPr>
              <p:nvPr/>
            </p:nvCxnSpPr>
            <p:spPr>
              <a:xfrm rot="10800000">
                <a:off x="1531831" y="4381348"/>
                <a:ext cx="563400" cy="2079600"/>
              </a:xfrm>
              <a:prstGeom prst="straightConnector1">
                <a:avLst/>
              </a:prstGeom>
              <a:noFill/>
              <a:ln w="9525" cap="flat" cmpd="sng">
                <a:solidFill>
                  <a:schemeClr val="dk2"/>
                </a:solidFill>
                <a:prstDash val="solid"/>
                <a:round/>
                <a:headEnd type="none" w="med" len="med"/>
                <a:tailEnd type="none" w="med" len="med"/>
              </a:ln>
            </p:spPr>
          </p:cxnSp>
          <p:cxnSp>
            <p:nvCxnSpPr>
              <p:cNvPr id="424" name="Google Shape;424;p8"/>
              <p:cNvCxnSpPr>
                <a:stCxn id="402" idx="5"/>
                <a:endCxn id="404" idx="1"/>
              </p:cNvCxnSpPr>
              <p:nvPr/>
            </p:nvCxnSpPr>
            <p:spPr>
              <a:xfrm rot="10800000" flipH="1">
                <a:off x="-270410" y="4322365"/>
                <a:ext cx="1660500" cy="1247700"/>
              </a:xfrm>
              <a:prstGeom prst="straightConnector1">
                <a:avLst/>
              </a:prstGeom>
              <a:noFill/>
              <a:ln w="9525" cap="flat" cmpd="sng">
                <a:solidFill>
                  <a:schemeClr val="dk2"/>
                </a:solidFill>
                <a:prstDash val="solid"/>
                <a:round/>
                <a:headEnd type="none" w="med" len="med"/>
                <a:tailEnd type="none" w="med" len="med"/>
              </a:ln>
            </p:spPr>
          </p:cxnSp>
          <p:sp>
            <p:nvSpPr>
              <p:cNvPr id="425" name="Google Shape;425;p8"/>
              <p:cNvSpPr/>
              <p:nvPr/>
            </p:nvSpPr>
            <p:spPr>
              <a:xfrm rot="10800000" flipH="1">
                <a:off x="3294598" y="42980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26" name="Google Shape;426;p8"/>
              <p:cNvCxnSpPr>
                <a:stCxn id="409" idx="2"/>
                <a:endCxn id="425" idx="7"/>
              </p:cNvCxnSpPr>
              <p:nvPr/>
            </p:nvCxnSpPr>
            <p:spPr>
              <a:xfrm rot="10800000">
                <a:off x="3406123" y="44093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427" name="Google Shape;427;p8"/>
              <p:cNvCxnSpPr>
                <a:stCxn id="425" idx="2"/>
                <a:endCxn id="404" idx="6"/>
              </p:cNvCxnSpPr>
              <p:nvPr/>
            </p:nvCxnSpPr>
            <p:spPr>
              <a:xfrm rot="10800000">
                <a:off x="1732498" y="4180613"/>
                <a:ext cx="1562100" cy="182700"/>
              </a:xfrm>
              <a:prstGeom prst="straightConnector1">
                <a:avLst/>
              </a:prstGeom>
              <a:noFill/>
              <a:ln w="9525" cap="flat" cmpd="sng">
                <a:solidFill>
                  <a:schemeClr val="dk2"/>
                </a:solidFill>
                <a:prstDash val="solid"/>
                <a:round/>
                <a:headEnd type="none" w="med" len="med"/>
                <a:tailEnd type="none" w="med" len="med"/>
              </a:ln>
            </p:spPr>
          </p:cxnSp>
          <p:cxnSp>
            <p:nvCxnSpPr>
              <p:cNvPr id="428" name="Google Shape;428;p8"/>
              <p:cNvCxnSpPr>
                <a:stCxn id="425" idx="0"/>
                <a:endCxn id="403" idx="4"/>
              </p:cNvCxnSpPr>
              <p:nvPr/>
            </p:nvCxnSpPr>
            <p:spPr>
              <a:xfrm flipH="1">
                <a:off x="2095348" y="44285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29" name="Google Shape;429;p8"/>
              <p:cNvCxnSpPr>
                <a:stCxn id="425" idx="1"/>
                <a:endCxn id="405" idx="5"/>
              </p:cNvCxnSpPr>
              <p:nvPr/>
            </p:nvCxnSpPr>
            <p:spPr>
              <a:xfrm flipH="1">
                <a:off x="1247909" y="44094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30" name="Google Shape;430;p8"/>
              <p:cNvSpPr/>
              <p:nvPr/>
            </p:nvSpPr>
            <p:spPr>
              <a:xfrm rot="10800000" flipH="1">
                <a:off x="350141" y="34183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1" name="Google Shape;431;p8"/>
              <p:cNvCxnSpPr>
                <a:stCxn id="404" idx="3"/>
                <a:endCxn id="430" idx="6"/>
              </p:cNvCxnSpPr>
              <p:nvPr/>
            </p:nvCxnSpPr>
            <p:spPr>
              <a:xfrm rot="10800000">
                <a:off x="544572" y="3515424"/>
                <a:ext cx="845400" cy="523200"/>
              </a:xfrm>
              <a:prstGeom prst="straightConnector1">
                <a:avLst/>
              </a:prstGeom>
              <a:noFill/>
              <a:ln w="9525" cap="flat" cmpd="sng">
                <a:solidFill>
                  <a:schemeClr val="dk2"/>
                </a:solidFill>
                <a:prstDash val="solid"/>
                <a:round/>
                <a:headEnd type="none" w="med" len="med"/>
                <a:tailEnd type="none" w="med" len="med"/>
              </a:ln>
            </p:spPr>
          </p:cxnSp>
          <p:cxnSp>
            <p:nvCxnSpPr>
              <p:cNvPr id="432" name="Google Shape;432;p8"/>
              <p:cNvCxnSpPr>
                <a:stCxn id="430" idx="1"/>
                <a:endCxn id="408" idx="4"/>
              </p:cNvCxnSpPr>
              <p:nvPr/>
            </p:nvCxnSpPr>
            <p:spPr>
              <a:xfrm flipH="1">
                <a:off x="313510" y="3584275"/>
                <a:ext cx="65100" cy="1047600"/>
              </a:xfrm>
              <a:prstGeom prst="straightConnector1">
                <a:avLst/>
              </a:prstGeom>
              <a:noFill/>
              <a:ln w="9525" cap="flat" cmpd="sng">
                <a:solidFill>
                  <a:schemeClr val="dk2"/>
                </a:solidFill>
                <a:prstDash val="solid"/>
                <a:round/>
                <a:headEnd type="none" w="med" len="med"/>
                <a:tailEnd type="none" w="med" len="med"/>
              </a:ln>
            </p:spPr>
          </p:cxnSp>
        </p:grpSp>
        <p:grpSp>
          <p:nvGrpSpPr>
            <p:cNvPr id="433" name="Google Shape;433;p8"/>
            <p:cNvGrpSpPr/>
            <p:nvPr/>
          </p:nvGrpSpPr>
          <p:grpSpPr>
            <a:xfrm>
              <a:off x="5071007" y="-1892623"/>
              <a:ext cx="4043564" cy="3673594"/>
              <a:chOff x="5071007" y="-1892623"/>
              <a:chExt cx="4043564" cy="3673594"/>
            </a:xfrm>
          </p:grpSpPr>
          <p:sp>
            <p:nvSpPr>
              <p:cNvPr id="434" name="Google Shape;434;p8"/>
              <p:cNvSpPr/>
              <p:nvPr/>
            </p:nvSpPr>
            <p:spPr>
              <a:xfrm rot="9591490" flipH="1">
                <a:off x="5098516" y="540093"/>
                <a:ext cx="194282" cy="19428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5" name="Google Shape;435;p8"/>
              <p:cNvSpPr/>
              <p:nvPr/>
            </p:nvSpPr>
            <p:spPr>
              <a:xfrm rot="9591490" flipH="1">
                <a:off x="8892779" y="453876"/>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6" name="Google Shape;436;p8"/>
              <p:cNvSpPr/>
              <p:nvPr/>
            </p:nvSpPr>
            <p:spPr>
              <a:xfrm rot="9590696" flipH="1">
                <a:off x="7529429" y="-1352882"/>
                <a:ext cx="401379" cy="40137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7" name="Google Shape;437;p8"/>
              <p:cNvSpPr/>
              <p:nvPr/>
            </p:nvSpPr>
            <p:spPr>
              <a:xfrm rot="9588852" flipH="1">
                <a:off x="7769090" y="-69319"/>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8" name="Google Shape;438;p8"/>
              <p:cNvSpPr/>
              <p:nvPr/>
            </p:nvSpPr>
            <p:spPr>
              <a:xfrm rot="9585450" flipH="1">
                <a:off x="7304847" y="697939"/>
                <a:ext cx="96244" cy="9624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9" name="Google Shape;439;p8"/>
              <p:cNvSpPr/>
              <p:nvPr/>
            </p:nvSpPr>
            <p:spPr>
              <a:xfrm rot="9588852" flipH="1">
                <a:off x="8485536" y="1632066"/>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0" name="Google Shape;440;p8"/>
              <p:cNvSpPr/>
              <p:nvPr/>
            </p:nvSpPr>
            <p:spPr>
              <a:xfrm rot="9588852" flipH="1">
                <a:off x="6653615" y="27813"/>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1" name="Google Shape;441;p8"/>
              <p:cNvSpPr/>
              <p:nvPr/>
            </p:nvSpPr>
            <p:spPr>
              <a:xfrm rot="9585450" flipH="1">
                <a:off x="8871292" y="-605485"/>
                <a:ext cx="96244" cy="9624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42" name="Google Shape;442;p8"/>
              <p:cNvCxnSpPr>
                <a:stCxn id="438" idx="5"/>
                <a:endCxn id="437" idx="1"/>
              </p:cNvCxnSpPr>
              <p:nvPr/>
            </p:nvCxnSpPr>
            <p:spPr>
              <a:xfrm rot="10800000" flipH="1">
                <a:off x="7373121" y="54962"/>
                <a:ext cx="433800" cy="647400"/>
              </a:xfrm>
              <a:prstGeom prst="straightConnector1">
                <a:avLst/>
              </a:prstGeom>
              <a:noFill/>
              <a:ln w="9525" cap="flat" cmpd="sng">
                <a:solidFill>
                  <a:schemeClr val="dk2"/>
                </a:solidFill>
                <a:prstDash val="solid"/>
                <a:round/>
                <a:headEnd type="none" w="med" len="med"/>
                <a:tailEnd type="none" w="med" len="med"/>
              </a:ln>
            </p:spPr>
          </p:cxnSp>
          <p:cxnSp>
            <p:nvCxnSpPr>
              <p:cNvPr id="443" name="Google Shape;443;p8"/>
              <p:cNvCxnSpPr>
                <a:stCxn id="439" idx="4"/>
                <a:endCxn id="437" idx="0"/>
              </p:cNvCxnSpPr>
              <p:nvPr/>
            </p:nvCxnSpPr>
            <p:spPr>
              <a:xfrm rot="10800000">
                <a:off x="7856841" y="57171"/>
                <a:ext cx="671400" cy="1578900"/>
              </a:xfrm>
              <a:prstGeom prst="straightConnector1">
                <a:avLst/>
              </a:prstGeom>
              <a:noFill/>
              <a:ln w="9525" cap="flat" cmpd="sng">
                <a:solidFill>
                  <a:schemeClr val="dk2"/>
                </a:solidFill>
                <a:prstDash val="solid"/>
                <a:round/>
                <a:headEnd type="none" w="med" len="med"/>
                <a:tailEnd type="none" w="med" len="med"/>
              </a:ln>
            </p:spPr>
          </p:cxnSp>
          <p:cxnSp>
            <p:nvCxnSpPr>
              <p:cNvPr id="444" name="Google Shape;444;p8"/>
              <p:cNvCxnSpPr>
                <a:stCxn id="434" idx="6"/>
                <a:endCxn id="438" idx="3"/>
              </p:cNvCxnSpPr>
              <p:nvPr/>
            </p:nvCxnSpPr>
            <p:spPr>
              <a:xfrm>
                <a:off x="5286857" y="603783"/>
                <a:ext cx="2022300" cy="122100"/>
              </a:xfrm>
              <a:prstGeom prst="straightConnector1">
                <a:avLst/>
              </a:prstGeom>
              <a:noFill/>
              <a:ln w="9525" cap="flat" cmpd="sng">
                <a:solidFill>
                  <a:schemeClr val="dk2"/>
                </a:solidFill>
                <a:prstDash val="solid"/>
                <a:round/>
                <a:headEnd type="none" w="med" len="med"/>
                <a:tailEnd type="none" w="med" len="med"/>
              </a:ln>
            </p:spPr>
          </p:cxnSp>
          <p:cxnSp>
            <p:nvCxnSpPr>
              <p:cNvPr id="445" name="Google Shape;445;p8"/>
              <p:cNvCxnSpPr>
                <a:stCxn id="438" idx="7"/>
                <a:endCxn id="439" idx="2"/>
              </p:cNvCxnSpPr>
              <p:nvPr/>
            </p:nvCxnSpPr>
            <p:spPr>
              <a:xfrm>
                <a:off x="7396668" y="766214"/>
                <a:ext cx="1092900" cy="953700"/>
              </a:xfrm>
              <a:prstGeom prst="straightConnector1">
                <a:avLst/>
              </a:prstGeom>
              <a:noFill/>
              <a:ln w="9525" cap="flat" cmpd="sng">
                <a:solidFill>
                  <a:schemeClr val="dk2"/>
                </a:solidFill>
                <a:prstDash val="solid"/>
                <a:round/>
                <a:headEnd type="none" w="med" len="med"/>
                <a:tailEnd type="none" w="med" len="med"/>
              </a:ln>
            </p:spPr>
          </p:cxnSp>
          <p:cxnSp>
            <p:nvCxnSpPr>
              <p:cNvPr id="446" name="Google Shape;446;p8"/>
              <p:cNvCxnSpPr>
                <a:stCxn id="439" idx="6"/>
                <a:endCxn id="435" idx="1"/>
              </p:cNvCxnSpPr>
              <p:nvPr/>
            </p:nvCxnSpPr>
            <p:spPr>
              <a:xfrm rot="10800000" flipH="1">
                <a:off x="8611941" y="639171"/>
                <a:ext cx="337200" cy="1035600"/>
              </a:xfrm>
              <a:prstGeom prst="straightConnector1">
                <a:avLst/>
              </a:prstGeom>
              <a:noFill/>
              <a:ln w="9525" cap="flat" cmpd="sng">
                <a:solidFill>
                  <a:schemeClr val="dk2"/>
                </a:solidFill>
                <a:prstDash val="solid"/>
                <a:round/>
                <a:headEnd type="none" w="med" len="med"/>
                <a:tailEnd type="none" w="med" len="med"/>
              </a:ln>
            </p:spPr>
          </p:cxnSp>
          <p:cxnSp>
            <p:nvCxnSpPr>
              <p:cNvPr id="447" name="Google Shape;447;p8"/>
              <p:cNvCxnSpPr>
                <a:stCxn id="437" idx="7"/>
                <a:endCxn id="435" idx="3"/>
              </p:cNvCxnSpPr>
              <p:nvPr/>
            </p:nvCxnSpPr>
            <p:spPr>
              <a:xfrm>
                <a:off x="7893480" y="23251"/>
                <a:ext cx="1008300" cy="486900"/>
              </a:xfrm>
              <a:prstGeom prst="straightConnector1">
                <a:avLst/>
              </a:prstGeom>
              <a:noFill/>
              <a:ln w="9525" cap="flat" cmpd="sng">
                <a:solidFill>
                  <a:schemeClr val="dk2"/>
                </a:solidFill>
                <a:prstDash val="solid"/>
                <a:round/>
                <a:headEnd type="none" w="med" len="med"/>
                <a:tailEnd type="none" w="med" len="med"/>
              </a:ln>
            </p:spPr>
          </p:cxnSp>
          <p:cxnSp>
            <p:nvCxnSpPr>
              <p:cNvPr id="448" name="Google Shape;448;p8"/>
              <p:cNvCxnSpPr>
                <a:stCxn id="434" idx="6"/>
                <a:endCxn id="440" idx="1"/>
              </p:cNvCxnSpPr>
              <p:nvPr/>
            </p:nvCxnSpPr>
            <p:spPr>
              <a:xfrm rot="10800000" flipH="1">
                <a:off x="5286857" y="152283"/>
                <a:ext cx="1404600" cy="451500"/>
              </a:xfrm>
              <a:prstGeom prst="straightConnector1">
                <a:avLst/>
              </a:prstGeom>
              <a:noFill/>
              <a:ln w="9525" cap="flat" cmpd="sng">
                <a:solidFill>
                  <a:schemeClr val="dk2"/>
                </a:solidFill>
                <a:prstDash val="solid"/>
                <a:round/>
                <a:headEnd type="none" w="med" len="med"/>
                <a:tailEnd type="none" w="med" len="med"/>
              </a:ln>
            </p:spPr>
          </p:cxnSp>
          <p:cxnSp>
            <p:nvCxnSpPr>
              <p:cNvPr id="449" name="Google Shape;449;p8"/>
              <p:cNvCxnSpPr>
                <a:stCxn id="440" idx="7"/>
                <a:endCxn id="437" idx="2"/>
              </p:cNvCxnSpPr>
              <p:nvPr/>
            </p:nvCxnSpPr>
            <p:spPr>
              <a:xfrm rot="10800000" flipH="1">
                <a:off x="6778004" y="18383"/>
                <a:ext cx="995100" cy="10200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8"/>
              <p:cNvCxnSpPr>
                <a:stCxn id="440" idx="5"/>
                <a:endCxn id="436" idx="2"/>
              </p:cNvCxnSpPr>
              <p:nvPr/>
            </p:nvCxnSpPr>
            <p:spPr>
              <a:xfrm rot="10800000" flipH="1">
                <a:off x="6746185" y="-1083067"/>
                <a:ext cx="795600" cy="1116900"/>
              </a:xfrm>
              <a:prstGeom prst="straightConnector1">
                <a:avLst/>
              </a:prstGeom>
              <a:noFill/>
              <a:ln w="9525" cap="flat" cmpd="sng">
                <a:solidFill>
                  <a:schemeClr val="dk2"/>
                </a:solidFill>
                <a:prstDash val="solid"/>
                <a:round/>
                <a:headEnd type="none" w="med" len="med"/>
                <a:tailEnd type="none" w="med" len="med"/>
              </a:ln>
            </p:spPr>
          </p:cxnSp>
          <p:cxnSp>
            <p:nvCxnSpPr>
              <p:cNvPr id="451" name="Google Shape;451;p8"/>
              <p:cNvCxnSpPr>
                <a:stCxn id="436" idx="0"/>
                <a:endCxn id="437" idx="5"/>
              </p:cNvCxnSpPr>
              <p:nvPr/>
            </p:nvCxnSpPr>
            <p:spPr>
              <a:xfrm>
                <a:off x="7799269" y="-963792"/>
                <a:ext cx="62400" cy="900600"/>
              </a:xfrm>
              <a:prstGeom prst="straightConnector1">
                <a:avLst/>
              </a:prstGeom>
              <a:noFill/>
              <a:ln w="9525" cap="flat" cmpd="sng">
                <a:solidFill>
                  <a:schemeClr val="dk2"/>
                </a:solidFill>
                <a:prstDash val="solid"/>
                <a:round/>
                <a:headEnd type="none" w="med" len="med"/>
                <a:tailEnd type="none" w="med" len="med"/>
              </a:ln>
            </p:spPr>
          </p:cxnSp>
          <p:cxnSp>
            <p:nvCxnSpPr>
              <p:cNvPr id="452" name="Google Shape;452;p8"/>
              <p:cNvCxnSpPr>
                <a:stCxn id="436" idx="7"/>
                <a:endCxn id="441" idx="3"/>
              </p:cNvCxnSpPr>
              <p:nvPr/>
            </p:nvCxnSpPr>
            <p:spPr>
              <a:xfrm>
                <a:off x="7912234" y="-1067870"/>
                <a:ext cx="963600" cy="490500"/>
              </a:xfrm>
              <a:prstGeom prst="straightConnector1">
                <a:avLst/>
              </a:prstGeom>
              <a:noFill/>
              <a:ln w="9525" cap="flat" cmpd="sng">
                <a:solidFill>
                  <a:schemeClr val="dk2"/>
                </a:solidFill>
                <a:prstDash val="solid"/>
                <a:round/>
                <a:headEnd type="none" w="med" len="med"/>
                <a:tailEnd type="none" w="med" len="med"/>
              </a:ln>
            </p:spPr>
          </p:cxnSp>
          <p:cxnSp>
            <p:nvCxnSpPr>
              <p:cNvPr id="453" name="Google Shape;453;p8"/>
              <p:cNvCxnSpPr>
                <a:stCxn id="437" idx="6"/>
                <a:endCxn id="441" idx="2"/>
              </p:cNvCxnSpPr>
              <p:nvPr/>
            </p:nvCxnSpPr>
            <p:spPr>
              <a:xfrm rot="10800000" flipH="1">
                <a:off x="7895495" y="-540814"/>
                <a:ext cx="978900" cy="514200"/>
              </a:xfrm>
              <a:prstGeom prst="straightConnector1">
                <a:avLst/>
              </a:prstGeom>
              <a:noFill/>
              <a:ln w="9525" cap="flat" cmpd="sng">
                <a:solidFill>
                  <a:schemeClr val="dk2"/>
                </a:solidFill>
                <a:prstDash val="solid"/>
                <a:round/>
                <a:headEnd type="none" w="med" len="med"/>
                <a:tailEnd type="none" w="med" len="med"/>
              </a:ln>
            </p:spPr>
          </p:cxnSp>
          <p:cxnSp>
            <p:nvCxnSpPr>
              <p:cNvPr id="454" name="Google Shape;454;p8"/>
              <p:cNvCxnSpPr>
                <a:stCxn id="441" idx="0"/>
                <a:endCxn id="435" idx="5"/>
              </p:cNvCxnSpPr>
              <p:nvPr/>
            </p:nvCxnSpPr>
            <p:spPr>
              <a:xfrm>
                <a:off x="8936064" y="-512213"/>
                <a:ext cx="94800" cy="975000"/>
              </a:xfrm>
              <a:prstGeom prst="straightConnector1">
                <a:avLst/>
              </a:prstGeom>
              <a:noFill/>
              <a:ln w="9525" cap="flat" cmpd="sng">
                <a:solidFill>
                  <a:schemeClr val="dk2"/>
                </a:solidFill>
                <a:prstDash val="solid"/>
                <a:round/>
                <a:headEnd type="none" w="med" len="med"/>
                <a:tailEnd type="none" w="med" len="med"/>
              </a:ln>
            </p:spPr>
          </p:cxnSp>
          <p:cxnSp>
            <p:nvCxnSpPr>
              <p:cNvPr id="455" name="Google Shape;455;p8"/>
              <p:cNvCxnSpPr>
                <a:stCxn id="439" idx="5"/>
                <a:endCxn id="441" idx="1"/>
              </p:cNvCxnSpPr>
              <p:nvPr/>
            </p:nvCxnSpPr>
            <p:spPr>
              <a:xfrm rot="10800000" flipH="1">
                <a:off x="8578106" y="-513814"/>
                <a:ext cx="321300" cy="2151900"/>
              </a:xfrm>
              <a:prstGeom prst="straightConnector1">
                <a:avLst/>
              </a:prstGeom>
              <a:noFill/>
              <a:ln w="9525" cap="flat" cmpd="sng">
                <a:solidFill>
                  <a:schemeClr val="dk2"/>
                </a:solidFill>
                <a:prstDash val="solid"/>
                <a:round/>
                <a:headEnd type="none" w="med" len="med"/>
                <a:tailEnd type="none" w="med" len="med"/>
              </a:ln>
            </p:spPr>
          </p:cxnSp>
          <p:cxnSp>
            <p:nvCxnSpPr>
              <p:cNvPr id="456" name="Google Shape;456;p8"/>
              <p:cNvCxnSpPr>
                <a:stCxn id="438" idx="6"/>
                <a:endCxn id="441" idx="1"/>
              </p:cNvCxnSpPr>
              <p:nvPr/>
            </p:nvCxnSpPr>
            <p:spPr>
              <a:xfrm rot="10800000" flipH="1">
                <a:off x="7398119" y="-513788"/>
                <a:ext cx="1501200" cy="1243200"/>
              </a:xfrm>
              <a:prstGeom prst="straightConnector1">
                <a:avLst/>
              </a:prstGeom>
              <a:noFill/>
              <a:ln w="9525" cap="flat" cmpd="sng">
                <a:solidFill>
                  <a:schemeClr val="dk2"/>
                </a:solidFill>
                <a:prstDash val="solid"/>
                <a:round/>
                <a:headEnd type="none" w="med" len="med"/>
                <a:tailEnd type="none" w="med" len="med"/>
              </a:ln>
            </p:spPr>
          </p:cxnSp>
          <p:cxnSp>
            <p:nvCxnSpPr>
              <p:cNvPr id="457" name="Google Shape;457;p8"/>
              <p:cNvCxnSpPr>
                <a:stCxn id="438" idx="4"/>
                <a:endCxn id="436" idx="1"/>
              </p:cNvCxnSpPr>
              <p:nvPr/>
            </p:nvCxnSpPr>
            <p:spPr>
              <a:xfrm rot="10800000" flipH="1">
                <a:off x="7336319" y="-970088"/>
                <a:ext cx="309600" cy="167100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8"/>
              <p:cNvCxnSpPr>
                <a:stCxn id="435" idx="4"/>
                <a:endCxn id="436" idx="7"/>
              </p:cNvCxnSpPr>
              <p:nvPr/>
            </p:nvCxnSpPr>
            <p:spPr>
              <a:xfrm rot="10800000">
                <a:off x="7912170" y="-1067784"/>
                <a:ext cx="1044300" cy="152760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8"/>
              <p:cNvCxnSpPr>
                <a:stCxn id="434" idx="6"/>
                <a:endCxn id="436" idx="1"/>
              </p:cNvCxnSpPr>
              <p:nvPr/>
            </p:nvCxnSpPr>
            <p:spPr>
              <a:xfrm rot="10800000" flipH="1">
                <a:off x="5286857" y="-970017"/>
                <a:ext cx="2358900" cy="1573800"/>
              </a:xfrm>
              <a:prstGeom prst="straightConnector1">
                <a:avLst/>
              </a:prstGeom>
              <a:noFill/>
              <a:ln w="9525" cap="flat" cmpd="sng">
                <a:solidFill>
                  <a:schemeClr val="dk2"/>
                </a:solidFill>
                <a:prstDash val="solid"/>
                <a:round/>
                <a:headEnd type="none" w="med" len="med"/>
                <a:tailEnd type="none" w="med" len="med"/>
              </a:ln>
            </p:spPr>
          </p:cxnSp>
          <p:sp>
            <p:nvSpPr>
              <p:cNvPr id="460" name="Google Shape;460;p8"/>
              <p:cNvSpPr/>
              <p:nvPr/>
            </p:nvSpPr>
            <p:spPr>
              <a:xfrm rot="9588852" flipH="1">
                <a:off x="8325123" y="-1874128"/>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1" name="Google Shape;461;p8"/>
              <p:cNvCxnSpPr>
                <a:stCxn id="441" idx="4"/>
                <a:endCxn id="460" idx="7"/>
              </p:cNvCxnSpPr>
              <p:nvPr/>
            </p:nvCxnSpPr>
            <p:spPr>
              <a:xfrm rot="10800000">
                <a:off x="8449464" y="-1781513"/>
                <a:ext cx="453300" cy="1179000"/>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8"/>
              <p:cNvCxnSpPr>
                <a:stCxn id="460" idx="2"/>
                <a:endCxn id="436" idx="5"/>
              </p:cNvCxnSpPr>
              <p:nvPr/>
            </p:nvCxnSpPr>
            <p:spPr>
              <a:xfrm flipH="1">
                <a:off x="7814328" y="-1786423"/>
                <a:ext cx="514800" cy="45210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8"/>
              <p:cNvCxnSpPr>
                <a:stCxn id="460" idx="0"/>
                <a:endCxn id="435" idx="4"/>
              </p:cNvCxnSpPr>
              <p:nvPr/>
            </p:nvCxnSpPr>
            <p:spPr>
              <a:xfrm>
                <a:off x="8412828" y="-1747723"/>
                <a:ext cx="543600" cy="2207400"/>
              </a:xfrm>
              <a:prstGeom prst="straightConnector1">
                <a:avLst/>
              </a:prstGeom>
              <a:noFill/>
              <a:ln w="9525" cap="flat" cmpd="sng">
                <a:solidFill>
                  <a:schemeClr val="dk2"/>
                </a:solidFill>
                <a:prstDash val="solid"/>
                <a:round/>
                <a:headEnd type="none" w="med" len="med"/>
                <a:tailEnd type="none" w="med" len="med"/>
              </a:ln>
            </p:spPr>
          </p:cxnSp>
          <p:cxnSp>
            <p:nvCxnSpPr>
              <p:cNvPr id="464" name="Google Shape;464;p8"/>
              <p:cNvCxnSpPr>
                <a:stCxn id="460" idx="1"/>
                <a:endCxn id="437" idx="5"/>
              </p:cNvCxnSpPr>
              <p:nvPr/>
            </p:nvCxnSpPr>
            <p:spPr>
              <a:xfrm flipH="1">
                <a:off x="7861663" y="-1749738"/>
                <a:ext cx="501300" cy="1686300"/>
              </a:xfrm>
              <a:prstGeom prst="straightConnector1">
                <a:avLst/>
              </a:prstGeom>
              <a:noFill/>
              <a:ln w="9525" cap="flat" cmpd="sng">
                <a:solidFill>
                  <a:schemeClr val="dk2"/>
                </a:solidFill>
                <a:prstDash val="solid"/>
                <a:round/>
                <a:headEnd type="none" w="med" len="med"/>
                <a:tailEnd type="none" w="med" len="med"/>
              </a:ln>
            </p:spPr>
          </p:cxnSp>
          <p:sp>
            <p:nvSpPr>
              <p:cNvPr id="465" name="Google Shape;465;p8"/>
              <p:cNvSpPr/>
              <p:nvPr/>
            </p:nvSpPr>
            <p:spPr>
              <a:xfrm rot="9591490" flipH="1">
                <a:off x="7189341" y="-1500669"/>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6" name="Google Shape;466;p8"/>
              <p:cNvCxnSpPr>
                <a:stCxn id="460" idx="2"/>
                <a:endCxn id="465" idx="6"/>
              </p:cNvCxnSpPr>
              <p:nvPr/>
            </p:nvCxnSpPr>
            <p:spPr>
              <a:xfrm flipH="1">
                <a:off x="7377828" y="-1786423"/>
                <a:ext cx="951300" cy="349500"/>
              </a:xfrm>
              <a:prstGeom prst="straightConnector1">
                <a:avLst/>
              </a:prstGeom>
              <a:noFill/>
              <a:ln w="9525" cap="flat" cmpd="sng">
                <a:solidFill>
                  <a:schemeClr val="dk2"/>
                </a:solidFill>
                <a:prstDash val="solid"/>
                <a:round/>
                <a:headEnd type="none" w="med" len="med"/>
                <a:tailEnd type="none" w="med" len="med"/>
              </a:ln>
            </p:spPr>
          </p:cxnSp>
          <p:cxnSp>
            <p:nvCxnSpPr>
              <p:cNvPr id="467" name="Google Shape;467;p8"/>
              <p:cNvCxnSpPr>
                <a:stCxn id="465" idx="1"/>
                <a:endCxn id="440" idx="5"/>
              </p:cNvCxnSpPr>
              <p:nvPr/>
            </p:nvCxnSpPr>
            <p:spPr>
              <a:xfrm flipH="1">
                <a:off x="6746147" y="-1315387"/>
                <a:ext cx="499500" cy="1349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8"/>
        <p:cNvGrpSpPr/>
        <p:nvPr/>
      </p:nvGrpSpPr>
      <p:grpSpPr>
        <a:xfrm>
          <a:off x="0" y="0"/>
          <a:ext cx="0" cy="0"/>
          <a:chOff x="0" y="0"/>
          <a:chExt cx="0" cy="0"/>
        </a:xfrm>
      </p:grpSpPr>
      <p:sp>
        <p:nvSpPr>
          <p:cNvPr id="469" name="Google Shape;46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0" name="Google Shape;470;p9"/>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9"/>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72" name="Google Shape;472;p9"/>
          <p:cNvGrpSpPr/>
          <p:nvPr/>
        </p:nvGrpSpPr>
        <p:grpSpPr>
          <a:xfrm>
            <a:off x="190301" y="174004"/>
            <a:ext cx="8808974" cy="4007621"/>
            <a:chOff x="190301" y="174004"/>
            <a:chExt cx="8808974" cy="4007621"/>
          </a:xfrm>
        </p:grpSpPr>
        <p:grpSp>
          <p:nvGrpSpPr>
            <p:cNvPr id="473" name="Google Shape;473;p9"/>
            <p:cNvGrpSpPr/>
            <p:nvPr/>
          </p:nvGrpSpPr>
          <p:grpSpPr>
            <a:xfrm rot="10800000">
              <a:off x="190301" y="3858950"/>
              <a:ext cx="298275" cy="322675"/>
              <a:chOff x="8667225" y="681525"/>
              <a:chExt cx="298275" cy="322675"/>
            </a:xfrm>
          </p:grpSpPr>
          <p:sp>
            <p:nvSpPr>
              <p:cNvPr id="474" name="Google Shape;474;p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5" name="Google Shape;475;p9"/>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6" name="Google Shape;476;p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77" name="Google Shape;477;p9"/>
            <p:cNvGrpSpPr/>
            <p:nvPr/>
          </p:nvGrpSpPr>
          <p:grpSpPr>
            <a:xfrm rot="-5139163">
              <a:off x="8591694" y="201328"/>
              <a:ext cx="406266" cy="379191"/>
              <a:chOff x="140150" y="4657175"/>
              <a:chExt cx="406275" cy="379200"/>
            </a:xfrm>
          </p:grpSpPr>
          <p:sp>
            <p:nvSpPr>
              <p:cNvPr id="478" name="Google Shape;478;p9"/>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9" name="Google Shape;479;p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0" name="Google Shape;480;p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1" name="Google Shape;481;p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482" name="Google Shape;482;p9"/>
          <p:cNvGrpSpPr/>
          <p:nvPr/>
        </p:nvGrpSpPr>
        <p:grpSpPr>
          <a:xfrm>
            <a:off x="115024" y="-2374836"/>
            <a:ext cx="8971639" cy="9741507"/>
            <a:chOff x="115024" y="-2374836"/>
            <a:chExt cx="8971639" cy="9741507"/>
          </a:xfrm>
        </p:grpSpPr>
        <p:grpSp>
          <p:nvGrpSpPr>
            <p:cNvPr id="483" name="Google Shape;483;p9"/>
            <p:cNvGrpSpPr/>
            <p:nvPr/>
          </p:nvGrpSpPr>
          <p:grpSpPr>
            <a:xfrm flipH="1">
              <a:off x="115024" y="-2374836"/>
              <a:ext cx="3687215" cy="3485542"/>
              <a:chOff x="5337386" y="-2374836"/>
              <a:chExt cx="3687215" cy="3485542"/>
            </a:xfrm>
          </p:grpSpPr>
          <p:sp>
            <p:nvSpPr>
              <p:cNvPr id="484" name="Google Shape;484;p9"/>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5" name="Google Shape;485;p9"/>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6" name="Google Shape;486;p9"/>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7" name="Google Shape;487;p9"/>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8" name="Google Shape;488;p9"/>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9" name="Google Shape;489;p9"/>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0" name="Google Shape;490;p9"/>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1" name="Google Shape;491;p9"/>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92" name="Google Shape;492;p9"/>
              <p:cNvCxnSpPr>
                <a:stCxn id="488" idx="5"/>
                <a:endCxn id="48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9"/>
              <p:cNvCxnSpPr>
                <a:stCxn id="489" idx="4"/>
                <a:endCxn id="48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9"/>
              <p:cNvCxnSpPr>
                <a:stCxn id="484" idx="0"/>
                <a:endCxn id="48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495" name="Google Shape;495;p9"/>
              <p:cNvCxnSpPr>
                <a:stCxn id="488" idx="6"/>
                <a:endCxn id="48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496" name="Google Shape;496;p9"/>
              <p:cNvCxnSpPr>
                <a:stCxn id="489" idx="6"/>
                <a:endCxn id="48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497" name="Google Shape;497;p9"/>
              <p:cNvCxnSpPr>
                <a:stCxn id="487" idx="6"/>
                <a:endCxn id="48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498" name="Google Shape;498;p9"/>
              <p:cNvCxnSpPr>
                <a:stCxn id="484" idx="6"/>
                <a:endCxn id="49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499" name="Google Shape;499;p9"/>
              <p:cNvCxnSpPr>
                <a:stCxn id="484" idx="7"/>
                <a:endCxn id="48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500" name="Google Shape;500;p9"/>
              <p:cNvCxnSpPr>
                <a:stCxn id="490" idx="7"/>
                <a:endCxn id="48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501" name="Google Shape;501;p9"/>
              <p:cNvCxnSpPr>
                <a:stCxn id="486" idx="0"/>
                <a:endCxn id="48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502" name="Google Shape;502;p9"/>
              <p:cNvCxnSpPr>
                <a:stCxn id="491" idx="2"/>
                <a:endCxn id="48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9"/>
              <p:cNvCxnSpPr>
                <a:stCxn id="489" idx="7"/>
                <a:endCxn id="49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504" name="Google Shape;504;p9"/>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05" name="Google Shape;505;p9"/>
              <p:cNvCxnSpPr>
                <a:stCxn id="491" idx="3"/>
                <a:endCxn id="50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506" name="Google Shape;506;p9"/>
              <p:cNvCxnSpPr>
                <a:stCxn id="504" idx="2"/>
                <a:endCxn id="48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507" name="Google Shape;507;p9"/>
              <p:cNvCxnSpPr>
                <a:stCxn id="504" idx="0"/>
                <a:endCxn id="48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508" name="Google Shape;508;p9"/>
              <p:cNvCxnSpPr>
                <a:stCxn id="504" idx="1"/>
                <a:endCxn id="48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509" name="Google Shape;509;p9"/>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0" name="Google Shape;510;p9"/>
              <p:cNvCxnSpPr>
                <a:stCxn id="486" idx="2"/>
                <a:endCxn id="50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511" name="Google Shape;511;p9"/>
              <p:cNvCxnSpPr>
                <a:stCxn id="509" idx="3"/>
                <a:endCxn id="48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512" name="Google Shape;512;p9"/>
              <p:cNvCxnSpPr>
                <a:stCxn id="487" idx="4"/>
                <a:endCxn id="50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513" name="Google Shape;513;p9"/>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4" name="Google Shape;514;p9"/>
              <p:cNvCxnSpPr>
                <a:stCxn id="487" idx="0"/>
                <a:endCxn id="51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515" name="Google Shape;515;p9"/>
              <p:cNvCxnSpPr>
                <a:stCxn id="488" idx="7"/>
                <a:endCxn id="51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516" name="Google Shape;516;p9"/>
            <p:cNvGrpSpPr/>
            <p:nvPr/>
          </p:nvGrpSpPr>
          <p:grpSpPr>
            <a:xfrm>
              <a:off x="4731484" y="3852908"/>
              <a:ext cx="4355179" cy="3513764"/>
              <a:chOff x="720009" y="3852908"/>
              <a:chExt cx="4355179" cy="3513764"/>
            </a:xfrm>
          </p:grpSpPr>
          <p:sp>
            <p:nvSpPr>
              <p:cNvPr id="517" name="Google Shape;517;p9"/>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8" name="Google Shape;518;p9"/>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9" name="Google Shape;519;p9"/>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0" name="Google Shape;520;p9"/>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1" name="Google Shape;521;p9"/>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2" name="Google Shape;522;p9"/>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3" name="Google Shape;523;p9"/>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4" name="Google Shape;524;p9"/>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25" name="Google Shape;525;p9"/>
              <p:cNvCxnSpPr>
                <a:stCxn id="522" idx="4"/>
                <a:endCxn id="52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526" name="Google Shape;526;p9"/>
              <p:cNvCxnSpPr>
                <a:stCxn id="517" idx="7"/>
                <a:endCxn id="52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527" name="Google Shape;527;p9"/>
              <p:cNvCxnSpPr>
                <a:stCxn id="521" idx="7"/>
                <a:endCxn id="52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528" name="Google Shape;528;p9"/>
              <p:cNvCxnSpPr>
                <a:stCxn id="522" idx="6"/>
                <a:endCxn id="51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529" name="Google Shape;529;p9"/>
              <p:cNvCxnSpPr>
                <a:stCxn id="520" idx="7"/>
                <a:endCxn id="51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530" name="Google Shape;530;p9"/>
              <p:cNvCxnSpPr>
                <a:stCxn id="517" idx="6"/>
                <a:endCxn id="52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531" name="Google Shape;531;p9"/>
              <p:cNvCxnSpPr>
                <a:stCxn id="523" idx="0"/>
                <a:endCxn id="52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532" name="Google Shape;532;p9"/>
              <p:cNvCxnSpPr>
                <a:stCxn id="523" idx="5"/>
                <a:endCxn id="51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533" name="Google Shape;533;p9"/>
              <p:cNvCxnSpPr>
                <a:stCxn id="519" idx="0"/>
                <a:endCxn id="52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534" name="Google Shape;534;p9"/>
              <p:cNvCxnSpPr>
                <a:stCxn id="519" idx="7"/>
                <a:endCxn id="52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535" name="Google Shape;535;p9"/>
              <p:cNvCxnSpPr>
                <a:stCxn id="520" idx="6"/>
                <a:endCxn id="52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536" name="Google Shape;536;p9"/>
              <p:cNvCxnSpPr>
                <a:stCxn id="524" idx="0"/>
                <a:endCxn id="51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537" name="Google Shape;537;p9"/>
              <p:cNvCxnSpPr>
                <a:stCxn id="522" idx="5"/>
                <a:endCxn id="52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538" name="Google Shape;538;p9"/>
              <p:cNvCxnSpPr>
                <a:stCxn id="521" idx="6"/>
                <a:endCxn id="52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539" name="Google Shape;539;p9"/>
              <p:cNvCxnSpPr>
                <a:stCxn id="521" idx="5"/>
                <a:endCxn id="52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540" name="Google Shape;540;p9"/>
              <p:cNvCxnSpPr>
                <a:stCxn id="518" idx="4"/>
                <a:endCxn id="51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541" name="Google Shape;541;p9"/>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2" name="Google Shape;542;p9"/>
              <p:cNvCxnSpPr>
                <a:stCxn id="524" idx="4"/>
                <a:endCxn id="54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543" name="Google Shape;543;p9"/>
              <p:cNvCxnSpPr>
                <a:stCxn id="541" idx="1"/>
                <a:endCxn id="51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544" name="Google Shape;544;p9"/>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5" name="Google Shape;545;p9"/>
              <p:cNvCxnSpPr>
                <a:stCxn id="541" idx="2"/>
                <a:endCxn id="54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546" name="Google Shape;546;p9"/>
              <p:cNvCxnSpPr>
                <a:stCxn id="544" idx="1"/>
                <a:endCxn id="52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547" name="Google Shape;547;p9"/>
              <p:cNvCxnSpPr>
                <a:stCxn id="544" idx="7"/>
                <a:endCxn id="51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8"/>
        <p:cNvGrpSpPr/>
        <p:nvPr/>
      </p:nvGrpSpPr>
      <p:grpSpPr>
        <a:xfrm>
          <a:off x="0" y="0"/>
          <a:ext cx="0" cy="0"/>
          <a:chOff x="0" y="0"/>
          <a:chExt cx="0" cy="0"/>
        </a:xfrm>
      </p:grpSpPr>
      <p:sp>
        <p:nvSpPr>
          <p:cNvPr id="549" name="Google Shape;549;p10"/>
          <p:cNvSpPr>
            <a:spLocks noGrp="1"/>
          </p:cNvSpPr>
          <p:nvPr>
            <p:ph type="pic" idx="2"/>
          </p:nvPr>
        </p:nvSpPr>
        <p:spPr>
          <a:xfrm>
            <a:off x="-25" y="-13725"/>
            <a:ext cx="9144000" cy="5157300"/>
          </a:xfrm>
          <a:prstGeom prst="rect">
            <a:avLst/>
          </a:prstGeom>
          <a:noFill/>
          <a:ln>
            <a:noFill/>
          </a:ln>
        </p:spPr>
      </p:sp>
      <p:sp>
        <p:nvSpPr>
          <p:cNvPr id="550" name="Google Shape;550;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45"/>
        <p:cNvGrpSpPr/>
        <p:nvPr/>
      </p:nvGrpSpPr>
      <p:grpSpPr>
        <a:xfrm>
          <a:off x="0" y="0"/>
          <a:ext cx="0" cy="0"/>
          <a:chOff x="0" y="0"/>
          <a:chExt cx="0" cy="0"/>
        </a:xfrm>
      </p:grpSpPr>
      <p:sp>
        <p:nvSpPr>
          <p:cNvPr id="1446" name="Google Shape;144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47" name="Google Shape;144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hyperlink" Target="https://docs.google.com/spreadsheets/d/1SQV285Sk5k-a3dGXytXsMVJ25Wc6q402QxX43SHwL0A/copy"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openxmlformats.org/officeDocument/2006/relationships/slide" Target="slide2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5.xml"/><Relationship Id="rId7" Type="http://schemas.openxmlformats.org/officeDocument/2006/relationships/slide" Target="slide3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20.xml"/><Relationship Id="rId11" Type="http://schemas.openxmlformats.org/officeDocument/2006/relationships/hyperlink" Target="http://bit.ly/30B07Gq" TargetMode="External"/><Relationship Id="rId5" Type="http://schemas.openxmlformats.org/officeDocument/2006/relationships/slide" Target="slide2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photo/colleagues-correcting-charts_1372803.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hyperlink" Target="https://www.freepik.com/free-photo/network-concept-with-notebooks_15292461.htm/?utm_source=slidesgo_template&amp;utm_medium=referral-link&amp;utm_campaign=sg_resources&amp;utm_content=freepik" TargetMode="External"/><Relationship Id="rId4" Type="http://schemas.openxmlformats.org/officeDocument/2006/relationships/hyperlink" Target="https://www.freepik.com/free-photo/networking-concept-still-life-assortment_16234425.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 Id="rId4" Type="http://schemas.openxmlformats.org/officeDocument/2006/relationships/hyperlink" Target="https://fonts.google.com/specimen/Mulish"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2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27"/>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sv-SE" dirty="0"/>
              <a:t>Kombinatorik och mängdlära</a:t>
            </a:r>
            <a:br>
              <a:rPr lang="sv-SE" dirty="0"/>
            </a:br>
            <a:r>
              <a:rPr lang="sv-SE" sz="3200" b="0" dirty="0"/>
              <a:t>Uppgift 1</a:t>
            </a:r>
            <a:endParaRPr b="0" dirty="0"/>
          </a:p>
        </p:txBody>
      </p:sp>
      <p:sp>
        <p:nvSpPr>
          <p:cNvPr id="1456" name="Google Shape;1456;p27"/>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Simon Lieb Fredriksson, Sebastian Taavo Ek</a:t>
            </a:r>
            <a:endParaRPr dirty="0"/>
          </a:p>
        </p:txBody>
      </p:sp>
      <p:grpSp>
        <p:nvGrpSpPr>
          <p:cNvPr id="1457" name="Google Shape;1457;p27"/>
          <p:cNvGrpSpPr/>
          <p:nvPr/>
        </p:nvGrpSpPr>
        <p:grpSpPr>
          <a:xfrm>
            <a:off x="5381216" y="943141"/>
            <a:ext cx="401329" cy="434127"/>
            <a:chOff x="8667225" y="681525"/>
            <a:chExt cx="298275" cy="322675"/>
          </a:xfrm>
        </p:grpSpPr>
        <p:sp>
          <p:nvSpPr>
            <p:cNvPr id="1458" name="Google Shape;1458;p2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9" name="Google Shape;1459;p27"/>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0" name="Google Shape;1460;p27"/>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461" name="Google Shape;1461;p27"/>
          <p:cNvGrpSpPr/>
          <p:nvPr/>
        </p:nvGrpSpPr>
        <p:grpSpPr>
          <a:xfrm rot="-2214200">
            <a:off x="1270062" y="3832191"/>
            <a:ext cx="501360" cy="695474"/>
            <a:chOff x="140150" y="4340075"/>
            <a:chExt cx="406275" cy="563575"/>
          </a:xfrm>
        </p:grpSpPr>
        <p:sp>
          <p:nvSpPr>
            <p:cNvPr id="1462" name="Google Shape;1462;p27"/>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3" name="Google Shape;1463;p27"/>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4" name="Google Shape;1464;p27"/>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5" name="Google Shape;1465;p27"/>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466" name="Google Shape;1466;p27"/>
          <p:cNvSpPr txBox="1"/>
          <p:nvPr/>
        </p:nvSpPr>
        <p:spPr>
          <a:xfrm>
            <a:off x="6686775" y="743550"/>
            <a:ext cx="1743900" cy="32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1"/>
                </a:solidFill>
                <a:latin typeface="Albert Sans"/>
                <a:ea typeface="Albert Sans"/>
                <a:cs typeface="Albert Sans"/>
                <a:sym typeface="Albert Sans"/>
              </a:rPr>
              <a:t>IX1500 HT24</a:t>
            </a:r>
            <a:endParaRPr sz="2000" b="1" dirty="0">
              <a:solidFill>
                <a:schemeClr val="dk1"/>
              </a:solidFill>
              <a:latin typeface="Albert Sans"/>
              <a:ea typeface="Albert Sans"/>
              <a:cs typeface="Albert Sans"/>
              <a:sym typeface="Albert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pic>
        <p:nvPicPr>
          <p:cNvPr id="1605" name="Google Shape;1605;p36"/>
          <p:cNvPicPr preferRelativeResize="0">
            <a:picLocks noGrp="1"/>
          </p:cNvPicPr>
          <p:nvPr>
            <p:ph type="pic" idx="2"/>
          </p:nvPr>
        </p:nvPicPr>
        <p:blipFill rotWithShape="1">
          <a:blip r:embed="rId3">
            <a:alphaModFix/>
          </a:blip>
          <a:srcRect t="14013" b="1520"/>
          <a:stretch/>
        </p:blipFill>
        <p:spPr>
          <a:xfrm>
            <a:off x="-25" y="-13725"/>
            <a:ext cx="9143995" cy="5157300"/>
          </a:xfrm>
          <a:prstGeom prst="rect">
            <a:avLst/>
          </a:prstGeom>
        </p:spPr>
      </p:pic>
      <p:sp>
        <p:nvSpPr>
          <p:cNvPr id="1606" name="Google Shape;1606;p36"/>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607" name="Google Shape;1607;p36"/>
          <p:cNvGrpSpPr/>
          <p:nvPr/>
        </p:nvGrpSpPr>
        <p:grpSpPr>
          <a:xfrm>
            <a:off x="-497962" y="-2402532"/>
            <a:ext cx="9442425" cy="7984626"/>
            <a:chOff x="-497962" y="-2402532"/>
            <a:chExt cx="9442425" cy="7984626"/>
          </a:xfrm>
        </p:grpSpPr>
        <p:grpSp>
          <p:nvGrpSpPr>
            <p:cNvPr id="1608" name="Google Shape;1608;p36"/>
            <p:cNvGrpSpPr/>
            <p:nvPr/>
          </p:nvGrpSpPr>
          <p:grpSpPr>
            <a:xfrm>
              <a:off x="4589284" y="-2402532"/>
              <a:ext cx="4355179" cy="2890037"/>
              <a:chOff x="4589284" y="-2402532"/>
              <a:chExt cx="4355179" cy="2890037"/>
            </a:xfrm>
          </p:grpSpPr>
          <p:sp>
            <p:nvSpPr>
              <p:cNvPr id="1609" name="Google Shape;1609;p3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0" name="Google Shape;1610;p3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1" name="Google Shape;1611;p3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2" name="Google Shape;1612;p3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3" name="Google Shape;1613;p3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4" name="Google Shape;1614;p3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5" name="Google Shape;1615;p3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6" name="Google Shape;1616;p3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17" name="Google Shape;1617;p36"/>
              <p:cNvCxnSpPr>
                <a:stCxn id="1613" idx="5"/>
                <a:endCxn id="1612"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618" name="Google Shape;1618;p36"/>
              <p:cNvCxnSpPr>
                <a:stCxn id="1614" idx="4"/>
                <a:endCxn id="1612"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619" name="Google Shape;1619;p36"/>
              <p:cNvCxnSpPr>
                <a:stCxn id="1609" idx="6"/>
                <a:endCxn id="1613"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620" name="Google Shape;1620;p36"/>
              <p:cNvCxnSpPr>
                <a:stCxn id="1613" idx="7"/>
                <a:endCxn id="1614"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621" name="Google Shape;1621;p36"/>
              <p:cNvCxnSpPr>
                <a:stCxn id="1614" idx="6"/>
                <a:endCxn id="1610"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622" name="Google Shape;1622;p36"/>
              <p:cNvCxnSpPr>
                <a:stCxn id="1612" idx="7"/>
                <a:endCxn id="1610"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623" name="Google Shape;1623;p36"/>
              <p:cNvCxnSpPr>
                <a:stCxn id="1609" idx="6"/>
                <a:endCxn id="1615"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624" name="Google Shape;1624;p36"/>
              <p:cNvCxnSpPr>
                <a:stCxn id="1615" idx="6"/>
                <a:endCxn id="1612"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625" name="Google Shape;1625;p36"/>
              <p:cNvCxnSpPr>
                <a:stCxn id="1615" idx="5"/>
                <a:endCxn id="1611"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626" name="Google Shape;1626;p36"/>
              <p:cNvCxnSpPr>
                <a:stCxn id="1611" idx="0"/>
                <a:endCxn id="1612"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627" name="Google Shape;1627;p36"/>
              <p:cNvCxnSpPr>
                <a:stCxn id="1611" idx="7"/>
                <a:endCxn id="1616"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628" name="Google Shape;1628;p36"/>
              <p:cNvCxnSpPr>
                <a:stCxn id="1612" idx="6"/>
                <a:endCxn id="1616"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629" name="Google Shape;1629;p36"/>
              <p:cNvCxnSpPr>
                <a:stCxn id="1616" idx="0"/>
                <a:endCxn id="1610"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630" name="Google Shape;1630;p36"/>
              <p:cNvCxnSpPr>
                <a:stCxn id="1614" idx="5"/>
                <a:endCxn id="1616"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631" name="Google Shape;1631;p36"/>
              <p:cNvCxnSpPr>
                <a:stCxn id="1613" idx="6"/>
                <a:endCxn id="1616"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632" name="Google Shape;1632;p36"/>
              <p:cNvCxnSpPr>
                <a:stCxn id="1613" idx="4"/>
                <a:endCxn id="1611"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36"/>
              <p:cNvCxnSpPr>
                <a:stCxn id="1610" idx="4"/>
                <a:endCxn id="1611"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634" name="Google Shape;1634;p3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35" name="Google Shape;1635;p36"/>
              <p:cNvCxnSpPr>
                <a:stCxn id="1616" idx="4"/>
                <a:endCxn id="1634"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636" name="Google Shape;1636;p36"/>
              <p:cNvCxnSpPr>
                <a:stCxn id="1634" idx="1"/>
                <a:endCxn id="1611"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637" name="Google Shape;1637;p36"/>
              <p:cNvCxnSpPr>
                <a:stCxn id="1634" idx="0"/>
                <a:endCxn id="1610"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638" name="Google Shape;1638;p36"/>
              <p:cNvCxnSpPr>
                <a:stCxn id="1634" idx="1"/>
                <a:endCxn id="1612"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639" name="Google Shape;1639;p3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40" name="Google Shape;1640;p36"/>
              <p:cNvCxnSpPr>
                <a:stCxn id="1634" idx="2"/>
                <a:endCxn id="1639"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641" name="Google Shape;1641;p36"/>
              <p:cNvCxnSpPr>
                <a:stCxn id="1639" idx="1"/>
                <a:endCxn id="1615"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642" name="Google Shape;1642;p36"/>
              <p:cNvCxnSpPr>
                <a:stCxn id="1639" idx="7"/>
                <a:endCxn id="1611"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643" name="Google Shape;1643;p36"/>
            <p:cNvGrpSpPr/>
            <p:nvPr/>
          </p:nvGrpSpPr>
          <p:grpSpPr>
            <a:xfrm rot="10800000" flipH="1">
              <a:off x="-497962" y="2260383"/>
              <a:ext cx="3063625" cy="3321711"/>
              <a:chOff x="-460575" y="-671217"/>
              <a:chExt cx="3063625" cy="3321711"/>
            </a:xfrm>
          </p:grpSpPr>
          <p:cxnSp>
            <p:nvCxnSpPr>
              <p:cNvPr id="1644" name="Google Shape;1644;p36"/>
              <p:cNvCxnSpPr>
                <a:stCxn id="1645" idx="6"/>
                <a:endCxn id="1646"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646" name="Google Shape;1646;p3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7" name="Google Shape;1647;p3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8" name="Google Shape;1648;p3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9" name="Google Shape;1649;p3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0" name="Google Shape;1650;p36"/>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51" name="Google Shape;1651;p36"/>
              <p:cNvCxnSpPr>
                <a:stCxn id="1650" idx="4"/>
                <a:endCxn id="1648"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652" name="Google Shape;1652;p36"/>
              <p:cNvCxnSpPr>
                <a:stCxn id="1649" idx="4"/>
                <a:endCxn id="1648"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653" name="Google Shape;1653;p36"/>
              <p:cNvCxnSpPr>
                <a:stCxn id="1649" idx="5"/>
                <a:endCxn id="1650"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654" name="Google Shape;1654;p36"/>
              <p:cNvCxnSpPr>
                <a:stCxn id="1649" idx="0"/>
                <a:endCxn id="1647"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655" name="Google Shape;1655;p36"/>
              <p:cNvCxnSpPr>
                <a:stCxn id="1649" idx="7"/>
                <a:endCxn id="1645"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656" name="Google Shape;1656;p36"/>
              <p:cNvCxnSpPr>
                <a:stCxn id="1647" idx="5"/>
                <a:endCxn id="1645"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657" name="Google Shape;1657;p36"/>
              <p:cNvCxnSpPr>
                <a:stCxn id="1647" idx="6"/>
                <a:endCxn id="1646"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36"/>
              <p:cNvCxnSpPr>
                <a:stCxn id="1659" idx="1"/>
                <a:endCxn id="1647"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36"/>
              <p:cNvCxnSpPr>
                <a:stCxn id="1650" idx="0"/>
                <a:endCxn id="1645"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36"/>
              <p:cNvCxnSpPr>
                <a:stCxn id="1650" idx="0"/>
                <a:endCxn id="1659"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3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3" name="Google Shape;1663;p36"/>
              <p:cNvCxnSpPr>
                <a:stCxn id="1647" idx="5"/>
                <a:endCxn id="1662"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664" name="Google Shape;1664;p36"/>
              <p:cNvCxnSpPr>
                <a:stCxn id="1659" idx="7"/>
                <a:endCxn id="1662"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665" name="Google Shape;1665;p36"/>
              <p:cNvCxnSpPr>
                <a:stCxn id="1662" idx="6"/>
                <a:endCxn id="1646"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666" name="Google Shape;1666;p3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7" name="Google Shape;1667;p36"/>
              <p:cNvCxnSpPr>
                <a:stCxn id="1666" idx="0"/>
                <a:endCxn id="1647"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668" name="Google Shape;1668;p36"/>
              <p:cNvCxnSpPr>
                <a:stCxn id="1666" idx="6"/>
                <a:endCxn id="1645"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669" name="Google Shape;1669;p36"/>
              <p:cNvCxnSpPr>
                <a:stCxn id="1666" idx="5"/>
                <a:endCxn id="1649"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670" name="Google Shape;1670;p36"/>
              <p:cNvCxnSpPr>
                <a:stCxn id="1666" idx="5"/>
                <a:endCxn id="1648"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659" name="Google Shape;1659;p3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5" name="Google Shape;1645;p3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671" name="Google Shape;1671;p36"/>
          <p:cNvGrpSpPr/>
          <p:nvPr/>
        </p:nvGrpSpPr>
        <p:grpSpPr>
          <a:xfrm>
            <a:off x="3132451" y="3639438"/>
            <a:ext cx="5812012" cy="1415987"/>
            <a:chOff x="3132451" y="3639438"/>
            <a:chExt cx="5812012" cy="1415987"/>
          </a:xfrm>
        </p:grpSpPr>
        <p:grpSp>
          <p:nvGrpSpPr>
            <p:cNvPr id="1672" name="Google Shape;1672;p36"/>
            <p:cNvGrpSpPr/>
            <p:nvPr/>
          </p:nvGrpSpPr>
          <p:grpSpPr>
            <a:xfrm rot="10800000" flipH="1">
              <a:off x="8538188" y="3639438"/>
              <a:ext cx="406275" cy="563575"/>
              <a:chOff x="140150" y="4340075"/>
              <a:chExt cx="406275" cy="563575"/>
            </a:xfrm>
          </p:grpSpPr>
          <p:sp>
            <p:nvSpPr>
              <p:cNvPr id="1673" name="Google Shape;1673;p3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4" name="Google Shape;1674;p3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5" name="Google Shape;1675;p3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6" name="Google Shape;1676;p3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677" name="Google Shape;1677;p36"/>
            <p:cNvGrpSpPr/>
            <p:nvPr/>
          </p:nvGrpSpPr>
          <p:grpSpPr>
            <a:xfrm rot="10800000">
              <a:off x="3132451" y="4732750"/>
              <a:ext cx="298275" cy="322675"/>
              <a:chOff x="8667225" y="681525"/>
              <a:chExt cx="298275" cy="322675"/>
            </a:xfrm>
          </p:grpSpPr>
          <p:sp>
            <p:nvSpPr>
              <p:cNvPr id="1678" name="Google Shape;1678;p3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9" name="Google Shape;1679;p3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0" name="Google Shape;1680;p3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37"/>
          <p:cNvSpPr txBox="1">
            <a:spLocks noGrp="1"/>
          </p:cNvSpPr>
          <p:nvPr>
            <p:ph type="title"/>
          </p:nvPr>
        </p:nvSpPr>
        <p:spPr>
          <a:xfrm>
            <a:off x="1284000" y="1714512"/>
            <a:ext cx="6576000" cy="12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123,000</a:t>
            </a:r>
            <a:endParaRPr/>
          </a:p>
        </p:txBody>
      </p:sp>
      <p:sp>
        <p:nvSpPr>
          <p:cNvPr id="1686" name="Google Shape;1686;p37"/>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Numbers unfold as a canvas of infinite potential</a:t>
            </a:r>
            <a:endParaRPr/>
          </a:p>
        </p:txBody>
      </p:sp>
      <p:grpSp>
        <p:nvGrpSpPr>
          <p:cNvPr id="1687" name="Google Shape;1687;p37"/>
          <p:cNvGrpSpPr/>
          <p:nvPr/>
        </p:nvGrpSpPr>
        <p:grpSpPr>
          <a:xfrm>
            <a:off x="1375500" y="910514"/>
            <a:ext cx="6442255" cy="3335949"/>
            <a:chOff x="1375500" y="910514"/>
            <a:chExt cx="6442255" cy="3335949"/>
          </a:xfrm>
        </p:grpSpPr>
        <p:grpSp>
          <p:nvGrpSpPr>
            <p:cNvPr id="1688" name="Google Shape;1688;p37"/>
            <p:cNvGrpSpPr/>
            <p:nvPr/>
          </p:nvGrpSpPr>
          <p:grpSpPr>
            <a:xfrm rot="6922716">
              <a:off x="7360574" y="1015273"/>
              <a:ext cx="435969" cy="322677"/>
              <a:chOff x="8529533" y="681525"/>
              <a:chExt cx="435967" cy="322675"/>
            </a:xfrm>
          </p:grpSpPr>
          <p:sp>
            <p:nvSpPr>
              <p:cNvPr id="1689" name="Google Shape;1689;p37"/>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0" name="Google Shape;1690;p3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1" name="Google Shape;1691;p3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nvGrpSpPr>
            <p:cNvPr id="1692" name="Google Shape;1692;p37"/>
            <p:cNvGrpSpPr/>
            <p:nvPr/>
          </p:nvGrpSpPr>
          <p:grpSpPr>
            <a:xfrm>
              <a:off x="1375500" y="3682887"/>
              <a:ext cx="406275" cy="563575"/>
              <a:chOff x="140150" y="4340075"/>
              <a:chExt cx="406275" cy="563575"/>
            </a:xfrm>
          </p:grpSpPr>
          <p:sp>
            <p:nvSpPr>
              <p:cNvPr id="1693" name="Google Shape;1693;p3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4" name="Google Shape;1694;p3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5" name="Google Shape;1695;p3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6" name="Google Shape;1696;p37"/>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0"/>
        <p:cNvGrpSpPr/>
        <p:nvPr/>
      </p:nvGrpSpPr>
      <p:grpSpPr>
        <a:xfrm>
          <a:off x="0" y="0"/>
          <a:ext cx="0" cy="0"/>
          <a:chOff x="0" y="0"/>
          <a:chExt cx="0" cy="0"/>
        </a:xfrm>
      </p:grpSpPr>
      <p:sp>
        <p:nvSpPr>
          <p:cNvPr id="1701" name="Google Shape;1701;p38"/>
          <p:cNvSpPr/>
          <p:nvPr/>
        </p:nvSpPr>
        <p:spPr>
          <a:xfrm>
            <a:off x="658707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2" name="Google Shape;1702;p38"/>
          <p:cNvSpPr/>
          <p:nvPr/>
        </p:nvSpPr>
        <p:spPr>
          <a:xfrm>
            <a:off x="3963950"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3" name="Google Shape;1703;p38"/>
          <p:cNvSpPr/>
          <p:nvPr/>
        </p:nvSpPr>
        <p:spPr>
          <a:xfrm>
            <a:off x="134082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4" name="Google Shape;170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705" name="Google Shape;1705;p38"/>
          <p:cNvSpPr txBox="1"/>
          <p:nvPr/>
        </p:nvSpPr>
        <p:spPr>
          <a:xfrm>
            <a:off x="759875"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25% of the math curriculum is dedicated to theoretical knowledge</a:t>
            </a:r>
            <a:endParaRPr>
              <a:solidFill>
                <a:schemeClr val="dk1"/>
              </a:solidFill>
              <a:latin typeface="Mulish"/>
              <a:ea typeface="Mulish"/>
              <a:cs typeface="Mulish"/>
              <a:sym typeface="Mulish"/>
            </a:endParaRPr>
          </a:p>
        </p:txBody>
      </p:sp>
      <p:sp>
        <p:nvSpPr>
          <p:cNvPr id="1706" name="Google Shape;1706;p38"/>
          <p:cNvSpPr txBox="1"/>
          <p:nvPr/>
        </p:nvSpPr>
        <p:spPr>
          <a:xfrm>
            <a:off x="759875"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Theory</a:t>
            </a:r>
            <a:endParaRPr sz="2000" b="1">
              <a:solidFill>
                <a:schemeClr val="dk1"/>
              </a:solidFill>
              <a:latin typeface="Albert Sans"/>
              <a:ea typeface="Albert Sans"/>
              <a:cs typeface="Albert Sans"/>
              <a:sym typeface="Albert Sans"/>
            </a:endParaRPr>
          </a:p>
        </p:txBody>
      </p:sp>
      <p:sp>
        <p:nvSpPr>
          <p:cNvPr id="1707" name="Google Shape;1707;p38"/>
          <p:cNvSpPr txBox="1"/>
          <p:nvPr/>
        </p:nvSpPr>
        <p:spPr>
          <a:xfrm>
            <a:off x="33829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50% of the curriculum is spent creating a solid understanding of maths</a:t>
            </a:r>
            <a:endParaRPr>
              <a:solidFill>
                <a:schemeClr val="dk1"/>
              </a:solidFill>
              <a:latin typeface="Mulish"/>
              <a:ea typeface="Mulish"/>
              <a:cs typeface="Mulish"/>
              <a:sym typeface="Mulish"/>
            </a:endParaRPr>
          </a:p>
        </p:txBody>
      </p:sp>
      <p:sp>
        <p:nvSpPr>
          <p:cNvPr id="1708" name="Google Shape;1708;p38"/>
          <p:cNvSpPr txBox="1"/>
          <p:nvPr/>
        </p:nvSpPr>
        <p:spPr>
          <a:xfrm>
            <a:off x="33829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Foundation</a:t>
            </a:r>
            <a:endParaRPr sz="2000" b="1">
              <a:solidFill>
                <a:schemeClr val="dk1"/>
              </a:solidFill>
              <a:latin typeface="Albert Sans"/>
              <a:ea typeface="Albert Sans"/>
              <a:cs typeface="Albert Sans"/>
              <a:sym typeface="Albert Sans"/>
            </a:endParaRPr>
          </a:p>
        </p:txBody>
      </p:sp>
      <p:sp>
        <p:nvSpPr>
          <p:cNvPr id="1709" name="Google Shape;1709;p38"/>
          <p:cNvSpPr txBox="1"/>
          <p:nvPr/>
        </p:nvSpPr>
        <p:spPr>
          <a:xfrm>
            <a:off x="60060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75% of the curriculum cultivates advanced analytical skills</a:t>
            </a:r>
            <a:endParaRPr>
              <a:solidFill>
                <a:schemeClr val="dk1"/>
              </a:solidFill>
              <a:latin typeface="Mulish"/>
              <a:ea typeface="Mulish"/>
              <a:cs typeface="Mulish"/>
              <a:sym typeface="Mulish"/>
            </a:endParaRPr>
          </a:p>
        </p:txBody>
      </p:sp>
      <p:sp>
        <p:nvSpPr>
          <p:cNvPr id="1710" name="Google Shape;1710;p38"/>
          <p:cNvSpPr txBox="1"/>
          <p:nvPr/>
        </p:nvSpPr>
        <p:spPr>
          <a:xfrm>
            <a:off x="60060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Exploration</a:t>
            </a:r>
            <a:endParaRPr sz="2000" b="1">
              <a:solidFill>
                <a:schemeClr val="dk1"/>
              </a:solidFill>
              <a:latin typeface="Albert Sans"/>
              <a:ea typeface="Albert Sans"/>
              <a:cs typeface="Albert Sans"/>
              <a:sym typeface="Albert Sans"/>
            </a:endParaRPr>
          </a:p>
        </p:txBody>
      </p:sp>
      <p:sp>
        <p:nvSpPr>
          <p:cNvPr id="1711" name="Google Shape;1711;p38"/>
          <p:cNvSpPr/>
          <p:nvPr/>
        </p:nvSpPr>
        <p:spPr>
          <a:xfrm flipH="1">
            <a:off x="1250102" y="1489638"/>
            <a:ext cx="1397700" cy="1397700"/>
          </a:xfrm>
          <a:prstGeom prst="blockArc">
            <a:avLst>
              <a:gd name="adj1" fmla="val 1079811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8"/>
          <p:cNvSpPr/>
          <p:nvPr/>
        </p:nvSpPr>
        <p:spPr>
          <a:xfrm flipH="1">
            <a:off x="3873202" y="1489638"/>
            <a:ext cx="1397700" cy="1397700"/>
          </a:xfrm>
          <a:prstGeom prst="blockArc">
            <a:avLst>
              <a:gd name="adj1" fmla="val 5400645"/>
              <a:gd name="adj2" fmla="val 16256715"/>
              <a:gd name="adj3" fmla="val 127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8"/>
          <p:cNvSpPr/>
          <p:nvPr/>
        </p:nvSpPr>
        <p:spPr>
          <a:xfrm flipH="1">
            <a:off x="6496302" y="1489688"/>
            <a:ext cx="1397700" cy="1397700"/>
          </a:xfrm>
          <a:prstGeom prst="blockArc">
            <a:avLst>
              <a:gd name="adj1" fmla="val 26082"/>
              <a:gd name="adj2" fmla="val 16256715"/>
              <a:gd name="adj3" fmla="val 127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8"/>
          <p:cNvSpPr txBox="1"/>
          <p:nvPr/>
        </p:nvSpPr>
        <p:spPr>
          <a:xfrm>
            <a:off x="406366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50%</a:t>
            </a:r>
            <a:endParaRPr sz="2400" b="1">
              <a:solidFill>
                <a:schemeClr val="dk1"/>
              </a:solidFill>
              <a:latin typeface="Albert Sans"/>
              <a:ea typeface="Albert Sans"/>
              <a:cs typeface="Albert Sans"/>
              <a:sym typeface="Albert Sans"/>
            </a:endParaRPr>
          </a:p>
        </p:txBody>
      </p:sp>
      <p:sp>
        <p:nvSpPr>
          <p:cNvPr id="1715" name="Google Shape;1715;p38"/>
          <p:cNvSpPr txBox="1"/>
          <p:nvPr/>
        </p:nvSpPr>
        <p:spPr>
          <a:xfrm>
            <a:off x="6684375"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75%</a:t>
            </a:r>
            <a:endParaRPr sz="2400" b="1">
              <a:solidFill>
                <a:schemeClr val="dk1"/>
              </a:solidFill>
              <a:latin typeface="Albert Sans"/>
              <a:ea typeface="Albert Sans"/>
              <a:cs typeface="Albert Sans"/>
              <a:sym typeface="Albert Sans"/>
            </a:endParaRPr>
          </a:p>
        </p:txBody>
      </p:sp>
      <p:sp>
        <p:nvSpPr>
          <p:cNvPr id="1716" name="Google Shape;1716;p38"/>
          <p:cNvSpPr txBox="1"/>
          <p:nvPr/>
        </p:nvSpPr>
        <p:spPr>
          <a:xfrm>
            <a:off x="144291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25%</a:t>
            </a:r>
            <a:endParaRPr sz="2400" b="1">
              <a:solidFill>
                <a:schemeClr val="dk1"/>
              </a:solidFill>
              <a:latin typeface="Albert Sans"/>
              <a:ea typeface="Albert Sans"/>
              <a:cs typeface="Albert Sans"/>
              <a:sym typeface="Albert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3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in mathematics</a:t>
            </a:r>
            <a:endParaRPr/>
          </a:p>
        </p:txBody>
      </p:sp>
      <p:sp>
        <p:nvSpPr>
          <p:cNvPr id="1722" name="Google Shape;1722;p39"/>
          <p:cNvSpPr txBox="1"/>
          <p:nvPr/>
        </p:nvSpPr>
        <p:spPr>
          <a:xfrm flipH="1">
            <a:off x="713799" y="1803865"/>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300 BCE</a:t>
            </a:r>
            <a:endParaRPr sz="2000" b="1">
              <a:solidFill>
                <a:schemeClr val="dk1"/>
              </a:solidFill>
              <a:latin typeface="Albert Sans"/>
              <a:ea typeface="Albert Sans"/>
              <a:cs typeface="Albert Sans"/>
              <a:sym typeface="Albert Sans"/>
            </a:endParaRPr>
          </a:p>
        </p:txBody>
      </p:sp>
      <p:sp>
        <p:nvSpPr>
          <p:cNvPr id="1723" name="Google Shape;1723;p39"/>
          <p:cNvSpPr txBox="1"/>
          <p:nvPr/>
        </p:nvSpPr>
        <p:spPr>
          <a:xfrm flipH="1">
            <a:off x="713800" y="1445834"/>
            <a:ext cx="29682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Euclid publishes "Elements"</a:t>
            </a:r>
            <a:endParaRPr>
              <a:solidFill>
                <a:schemeClr val="dk1"/>
              </a:solidFill>
              <a:latin typeface="Mulish"/>
              <a:ea typeface="Mulish"/>
              <a:cs typeface="Mulish"/>
              <a:sym typeface="Mulish"/>
            </a:endParaRPr>
          </a:p>
        </p:txBody>
      </p:sp>
      <p:sp>
        <p:nvSpPr>
          <p:cNvPr id="1724" name="Google Shape;1724;p39"/>
          <p:cNvSpPr txBox="1"/>
          <p:nvPr/>
        </p:nvSpPr>
        <p:spPr>
          <a:xfrm flipH="1">
            <a:off x="2301638" y="3275375"/>
            <a:ext cx="29649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17th century</a:t>
            </a:r>
            <a:endParaRPr sz="2000" b="1">
              <a:solidFill>
                <a:schemeClr val="dk1"/>
              </a:solidFill>
              <a:latin typeface="Albert Sans"/>
              <a:ea typeface="Albert Sans"/>
              <a:cs typeface="Albert Sans"/>
              <a:sym typeface="Albert Sans"/>
            </a:endParaRPr>
          </a:p>
        </p:txBody>
      </p:sp>
      <p:sp>
        <p:nvSpPr>
          <p:cNvPr id="1725" name="Google Shape;1725;p39"/>
          <p:cNvSpPr txBox="1"/>
          <p:nvPr/>
        </p:nvSpPr>
        <p:spPr>
          <a:xfrm flipH="1">
            <a:off x="2298425" y="3587161"/>
            <a:ext cx="29649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The development of calculus</a:t>
            </a:r>
            <a:endParaRPr>
              <a:solidFill>
                <a:schemeClr val="dk1"/>
              </a:solidFill>
              <a:latin typeface="Mulish"/>
              <a:ea typeface="Mulish"/>
              <a:cs typeface="Mulish"/>
              <a:sym typeface="Mulish"/>
            </a:endParaRPr>
          </a:p>
        </p:txBody>
      </p:sp>
      <p:sp>
        <p:nvSpPr>
          <p:cNvPr id="1726" name="Google Shape;1726;p39"/>
          <p:cNvSpPr txBox="1"/>
          <p:nvPr/>
        </p:nvSpPr>
        <p:spPr>
          <a:xfrm flipH="1">
            <a:off x="3880349" y="1803862"/>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1931</a:t>
            </a:r>
            <a:endParaRPr sz="2000" b="1">
              <a:solidFill>
                <a:schemeClr val="dk1"/>
              </a:solidFill>
              <a:latin typeface="Albert Sans"/>
              <a:ea typeface="Albert Sans"/>
              <a:cs typeface="Albert Sans"/>
              <a:sym typeface="Albert Sans"/>
            </a:endParaRPr>
          </a:p>
        </p:txBody>
      </p:sp>
      <p:sp>
        <p:nvSpPr>
          <p:cNvPr id="1727" name="Google Shape;1727;p39"/>
          <p:cNvSpPr txBox="1"/>
          <p:nvPr/>
        </p:nvSpPr>
        <p:spPr>
          <a:xfrm flipH="1">
            <a:off x="3880350" y="1445834"/>
            <a:ext cx="29682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Gödel's Incompleteness Theorem</a:t>
            </a:r>
            <a:endParaRPr>
              <a:solidFill>
                <a:schemeClr val="dk1"/>
              </a:solidFill>
              <a:latin typeface="Mulish"/>
              <a:ea typeface="Mulish"/>
              <a:cs typeface="Mulish"/>
              <a:sym typeface="Mulish"/>
            </a:endParaRPr>
          </a:p>
        </p:txBody>
      </p:sp>
      <p:sp>
        <p:nvSpPr>
          <p:cNvPr id="1728" name="Google Shape;1728;p39"/>
          <p:cNvSpPr txBox="1"/>
          <p:nvPr/>
        </p:nvSpPr>
        <p:spPr>
          <a:xfrm flipH="1">
            <a:off x="5465249" y="3275375"/>
            <a:ext cx="29649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1994</a:t>
            </a:r>
            <a:endParaRPr sz="2000" b="1">
              <a:solidFill>
                <a:schemeClr val="dk1"/>
              </a:solidFill>
              <a:latin typeface="Albert Sans"/>
              <a:ea typeface="Albert Sans"/>
              <a:cs typeface="Albert Sans"/>
              <a:sym typeface="Albert Sans"/>
            </a:endParaRPr>
          </a:p>
        </p:txBody>
      </p:sp>
      <p:sp>
        <p:nvSpPr>
          <p:cNvPr id="1729" name="Google Shape;1729;p39"/>
          <p:cNvSpPr txBox="1"/>
          <p:nvPr/>
        </p:nvSpPr>
        <p:spPr>
          <a:xfrm flipH="1">
            <a:off x="5465250" y="3587161"/>
            <a:ext cx="29649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Proof of Fermat's Last Theorem</a:t>
            </a:r>
            <a:endParaRPr>
              <a:solidFill>
                <a:schemeClr val="dk1"/>
              </a:solidFill>
              <a:latin typeface="Mulish"/>
              <a:ea typeface="Mulish"/>
              <a:cs typeface="Mulish"/>
              <a:sym typeface="Mulish"/>
            </a:endParaRPr>
          </a:p>
        </p:txBody>
      </p:sp>
      <p:cxnSp>
        <p:nvCxnSpPr>
          <p:cNvPr id="1730" name="Google Shape;1730;p39"/>
          <p:cNvCxnSpPr>
            <a:stCxn id="1731" idx="2"/>
            <a:endCxn id="1732" idx="6"/>
          </p:cNvCxnSpPr>
          <p:nvPr/>
        </p:nvCxnSpPr>
        <p:spPr>
          <a:xfrm rot="10800000">
            <a:off x="2327367" y="2794900"/>
            <a:ext cx="1324200" cy="0"/>
          </a:xfrm>
          <a:prstGeom prst="straightConnector1">
            <a:avLst/>
          </a:prstGeom>
          <a:noFill/>
          <a:ln w="9525" cap="flat" cmpd="sng">
            <a:solidFill>
              <a:schemeClr val="dk2"/>
            </a:solidFill>
            <a:prstDash val="solid"/>
            <a:round/>
            <a:headEnd type="none" w="med" len="med"/>
            <a:tailEnd type="none" w="med" len="med"/>
          </a:ln>
        </p:spPr>
      </p:cxnSp>
      <p:sp>
        <p:nvSpPr>
          <p:cNvPr id="1732" name="Google Shape;1732;p39"/>
          <p:cNvSpPr/>
          <p:nvPr/>
        </p:nvSpPr>
        <p:spPr>
          <a:xfrm>
            <a:off x="2068300" y="2665300"/>
            <a:ext cx="259200" cy="259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1" name="Google Shape;1731;p39"/>
          <p:cNvSpPr/>
          <p:nvPr/>
        </p:nvSpPr>
        <p:spPr>
          <a:xfrm>
            <a:off x="3651567" y="2665300"/>
            <a:ext cx="259200" cy="25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3" name="Google Shape;1733;p39"/>
          <p:cNvSpPr/>
          <p:nvPr/>
        </p:nvSpPr>
        <p:spPr>
          <a:xfrm>
            <a:off x="5234833" y="2665300"/>
            <a:ext cx="259200" cy="259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4" name="Google Shape;1734;p39"/>
          <p:cNvSpPr/>
          <p:nvPr/>
        </p:nvSpPr>
        <p:spPr>
          <a:xfrm>
            <a:off x="6818100" y="2665300"/>
            <a:ext cx="259200" cy="25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cxnSp>
        <p:nvCxnSpPr>
          <p:cNvPr id="1735" name="Google Shape;1735;p39"/>
          <p:cNvCxnSpPr>
            <a:stCxn id="1731" idx="6"/>
            <a:endCxn id="1733" idx="2"/>
          </p:cNvCxnSpPr>
          <p:nvPr/>
        </p:nvCxnSpPr>
        <p:spPr>
          <a:xfrm>
            <a:off x="3910767" y="2794900"/>
            <a:ext cx="1324200" cy="0"/>
          </a:xfrm>
          <a:prstGeom prst="straightConnector1">
            <a:avLst/>
          </a:prstGeom>
          <a:noFill/>
          <a:ln w="9525" cap="flat" cmpd="sng">
            <a:solidFill>
              <a:schemeClr val="dk2"/>
            </a:solidFill>
            <a:prstDash val="solid"/>
            <a:round/>
            <a:headEnd type="none" w="med" len="med"/>
            <a:tailEnd type="none" w="med" len="med"/>
          </a:ln>
        </p:spPr>
      </p:cxnSp>
      <p:cxnSp>
        <p:nvCxnSpPr>
          <p:cNvPr id="1736" name="Google Shape;1736;p39"/>
          <p:cNvCxnSpPr>
            <a:stCxn id="1733" idx="6"/>
            <a:endCxn id="1734" idx="2"/>
          </p:cNvCxnSpPr>
          <p:nvPr/>
        </p:nvCxnSpPr>
        <p:spPr>
          <a:xfrm>
            <a:off x="5494033" y="2794900"/>
            <a:ext cx="1324200" cy="0"/>
          </a:xfrm>
          <a:prstGeom prst="straightConnector1">
            <a:avLst/>
          </a:prstGeom>
          <a:noFill/>
          <a:ln w="9525" cap="flat" cmpd="sng">
            <a:solidFill>
              <a:schemeClr val="dk2"/>
            </a:solidFill>
            <a:prstDash val="solid"/>
            <a:round/>
            <a:headEnd type="none" w="med" len="med"/>
            <a:tailEnd type="none" w="med" len="med"/>
          </a:ln>
        </p:spPr>
      </p:cxnSp>
      <p:cxnSp>
        <p:nvCxnSpPr>
          <p:cNvPr id="1737" name="Google Shape;1737;p39"/>
          <p:cNvCxnSpPr>
            <a:stCxn id="1732" idx="2"/>
          </p:cNvCxnSpPr>
          <p:nvPr/>
        </p:nvCxnSpPr>
        <p:spPr>
          <a:xfrm rot="10800000">
            <a:off x="1183900" y="2794900"/>
            <a:ext cx="884400" cy="0"/>
          </a:xfrm>
          <a:prstGeom prst="straightConnector1">
            <a:avLst/>
          </a:prstGeom>
          <a:noFill/>
          <a:ln w="9525" cap="flat" cmpd="sng">
            <a:solidFill>
              <a:schemeClr val="dk2"/>
            </a:solidFill>
            <a:prstDash val="solid"/>
            <a:round/>
            <a:headEnd type="none" w="med" len="med"/>
            <a:tailEnd type="none" w="med" len="med"/>
          </a:ln>
        </p:spPr>
      </p:cxnSp>
      <p:cxnSp>
        <p:nvCxnSpPr>
          <p:cNvPr id="1738" name="Google Shape;1738;p39"/>
          <p:cNvCxnSpPr>
            <a:endCxn id="1734" idx="6"/>
          </p:cNvCxnSpPr>
          <p:nvPr/>
        </p:nvCxnSpPr>
        <p:spPr>
          <a:xfrm rot="10800000">
            <a:off x="7077300" y="2794900"/>
            <a:ext cx="884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2"/>
        <p:cNvGrpSpPr/>
        <p:nvPr/>
      </p:nvGrpSpPr>
      <p:grpSpPr>
        <a:xfrm>
          <a:off x="0" y="0"/>
          <a:ext cx="0" cy="0"/>
          <a:chOff x="0" y="0"/>
          <a:chExt cx="0" cy="0"/>
        </a:xfrm>
      </p:grpSpPr>
      <p:sp>
        <p:nvSpPr>
          <p:cNvPr id="1743" name="Google Shape;174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744" name="Google Shape;1744;p40"/>
          <p:cNvSpPr txBox="1"/>
          <p:nvPr/>
        </p:nvSpPr>
        <p:spPr>
          <a:xfrm>
            <a:off x="981900" y="4228750"/>
            <a:ext cx="7180200" cy="25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lang="en" sz="10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Mulish"/>
              <a:ea typeface="Mulish"/>
              <a:cs typeface="Mulish"/>
              <a:sym typeface="Mulish"/>
            </a:endParaRPr>
          </a:p>
        </p:txBody>
      </p:sp>
      <p:sp>
        <p:nvSpPr>
          <p:cNvPr id="1745" name="Google Shape;1745;p40"/>
          <p:cNvSpPr txBox="1">
            <a:spLocks noGrp="1"/>
          </p:cNvSpPr>
          <p:nvPr>
            <p:ph type="title" idx="4294967295"/>
          </p:nvPr>
        </p:nvSpPr>
        <p:spPr>
          <a:xfrm>
            <a:off x="7200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746" name="Google Shape;1746;p40"/>
          <p:cNvSpPr txBox="1">
            <a:spLocks noGrp="1"/>
          </p:cNvSpPr>
          <p:nvPr>
            <p:ph type="title" idx="4294967295"/>
          </p:nvPr>
        </p:nvSpPr>
        <p:spPr>
          <a:xfrm>
            <a:off x="7200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747" name="Google Shape;1747;p40"/>
          <p:cNvSpPr txBox="1">
            <a:spLocks noGrp="1"/>
          </p:cNvSpPr>
          <p:nvPr>
            <p:ph type="title" idx="4294967295"/>
          </p:nvPr>
        </p:nvSpPr>
        <p:spPr>
          <a:xfrm>
            <a:off x="28556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748" name="Google Shape;1748;p40"/>
          <p:cNvSpPr txBox="1">
            <a:spLocks noGrp="1"/>
          </p:cNvSpPr>
          <p:nvPr>
            <p:ph type="subTitle" idx="4294967295"/>
          </p:nvPr>
        </p:nvSpPr>
        <p:spPr>
          <a:xfrm>
            <a:off x="7200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49" name="Google Shape;1749;p40"/>
          <p:cNvSpPr txBox="1">
            <a:spLocks noGrp="1"/>
          </p:cNvSpPr>
          <p:nvPr>
            <p:ph type="title" idx="4294967295"/>
          </p:nvPr>
        </p:nvSpPr>
        <p:spPr>
          <a:xfrm>
            <a:off x="28556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750" name="Google Shape;1750;p40"/>
          <p:cNvSpPr txBox="1">
            <a:spLocks noGrp="1"/>
          </p:cNvSpPr>
          <p:nvPr>
            <p:ph type="subTitle" idx="4294967295"/>
          </p:nvPr>
        </p:nvSpPr>
        <p:spPr>
          <a:xfrm>
            <a:off x="2855600" y="205125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1" name="Google Shape;1751;p40"/>
          <p:cNvSpPr txBox="1">
            <a:spLocks noGrp="1"/>
          </p:cNvSpPr>
          <p:nvPr>
            <p:ph type="subTitle" idx="4294967295"/>
          </p:nvPr>
        </p:nvSpPr>
        <p:spPr>
          <a:xfrm>
            <a:off x="720000" y="2051250"/>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752" name="Google Shape;1752;p40"/>
          <p:cNvSpPr txBox="1">
            <a:spLocks noGrp="1"/>
          </p:cNvSpPr>
          <p:nvPr>
            <p:ph type="subTitle" idx="4294967295"/>
          </p:nvPr>
        </p:nvSpPr>
        <p:spPr>
          <a:xfrm>
            <a:off x="28556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3" name="Google Shape;1753;p40"/>
          <p:cNvSpPr/>
          <p:nvPr/>
        </p:nvSpPr>
        <p:spPr>
          <a:xfrm>
            <a:off x="796200" y="1422125"/>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796200" y="2860338"/>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2931800" y="1422125"/>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2884575" y="2860338"/>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7" name="Google Shape;1757;p40" title="Gráfico">
            <a:hlinkClick r:id="rId4"/>
          </p:cNvPr>
          <p:cNvPicPr preferRelativeResize="0"/>
          <p:nvPr/>
        </p:nvPicPr>
        <p:blipFill>
          <a:blip r:embed="rId5">
            <a:alphaModFix/>
          </a:blip>
          <a:stretch>
            <a:fillRect/>
          </a:stretch>
        </p:blipFill>
        <p:spPr>
          <a:xfrm>
            <a:off x="4695500" y="1184566"/>
            <a:ext cx="3735276" cy="296360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1"/>
        <p:cNvGrpSpPr/>
        <p:nvPr/>
      </p:nvGrpSpPr>
      <p:grpSpPr>
        <a:xfrm>
          <a:off x="0" y="0"/>
          <a:ext cx="0" cy="0"/>
          <a:chOff x="0" y="0"/>
          <a:chExt cx="0" cy="0"/>
        </a:xfrm>
      </p:grpSpPr>
      <p:sp>
        <p:nvSpPr>
          <p:cNvPr id="1762" name="Google Shape;1762;p4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763" name="Google Shape;1763;p41"/>
          <p:cNvGraphicFramePr/>
          <p:nvPr/>
        </p:nvGraphicFramePr>
        <p:xfrm>
          <a:off x="720063" y="1099400"/>
          <a:ext cx="3000000" cy="3000000"/>
        </p:xfrm>
        <a:graphic>
          <a:graphicData uri="http://schemas.openxmlformats.org/drawingml/2006/table">
            <a:tbl>
              <a:tblPr>
                <a:noFill/>
                <a:tableStyleId>{3B26C3D3-2A66-445A-9B87-2866136204C9}</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380175">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Criteria</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Exceptional (4)</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Proficient (3)</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Basic (2)</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Limited (1)</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Conceptual understanding</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Deep, insightful mastery of concepts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Solid understanding and application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grasp,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understanding, frequent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Problem-solving skills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creative problem-solving</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Strong skills with various strategies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skills,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ability, frequent challenges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Communication of ideas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Clear, precise communication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Effective expression of mathematical ideas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Adequate but may lack precision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Struggles to communicate clearly</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Accuracy of calculations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accuracy in computations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High accuracy in routine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accuracy, occasional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Frequent errors in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 answer questions</a:t>
            </a:r>
            <a:endParaRPr/>
          </a:p>
        </p:txBody>
      </p:sp>
      <p:sp>
        <p:nvSpPr>
          <p:cNvPr id="1769" name="Google Shape;1769;p42"/>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Mulish"/>
                <a:ea typeface="Mulish"/>
                <a:cs typeface="Mulish"/>
                <a:sym typeface="Mulish"/>
              </a:rPr>
              <a:t>The students should read the following questions and answer them</a:t>
            </a:r>
            <a:r>
              <a:rPr lang="en">
                <a:solidFill>
                  <a:schemeClr val="dk1"/>
                </a:solidFill>
                <a:latin typeface="Mulish"/>
                <a:ea typeface="Mulish"/>
                <a:cs typeface="Mulish"/>
                <a:sym typeface="Mulish"/>
              </a:rPr>
              <a:t> in their paper. These questions require students to demonstrate their understanding of key concepts</a:t>
            </a:r>
            <a:endParaRPr>
              <a:solidFill>
                <a:schemeClr val="dk1"/>
              </a:solidFill>
              <a:latin typeface="Mulish"/>
              <a:ea typeface="Mulish"/>
              <a:cs typeface="Mulish"/>
              <a:sym typeface="Mulish"/>
            </a:endParaRPr>
          </a:p>
        </p:txBody>
      </p:sp>
      <p:sp>
        <p:nvSpPr>
          <p:cNvPr id="1770" name="Google Shape;1770;p42"/>
          <p:cNvSpPr txBox="1">
            <a:spLocks noGrp="1"/>
          </p:cNvSpPr>
          <p:nvPr>
            <p:ph type="title" idx="4294967295"/>
          </p:nvPr>
        </p:nvSpPr>
        <p:spPr>
          <a:xfrm>
            <a:off x="1875075" y="19416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a:latin typeface="Mulish"/>
                <a:ea typeface="Mulish"/>
                <a:cs typeface="Mulish"/>
                <a:sym typeface="Mulish"/>
              </a:rPr>
              <a:t>How would you write an algebraic expression for "three times the sum of a number and 5"?</a:t>
            </a:r>
            <a:endParaRPr sz="1400">
              <a:latin typeface="Mulish"/>
              <a:ea typeface="Mulish"/>
              <a:cs typeface="Mulish"/>
              <a:sym typeface="Mulish"/>
            </a:endParaRPr>
          </a:p>
        </p:txBody>
      </p:sp>
      <p:sp>
        <p:nvSpPr>
          <p:cNvPr id="1771" name="Google Shape;1771;p42"/>
          <p:cNvSpPr txBox="1">
            <a:spLocks noGrp="1"/>
          </p:cNvSpPr>
          <p:nvPr>
            <p:ph type="title" idx="4294967295"/>
          </p:nvPr>
        </p:nvSpPr>
        <p:spPr>
          <a:xfrm>
            <a:off x="1875075" y="2795575"/>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a:latin typeface="Mulish"/>
                <a:ea typeface="Mulish"/>
                <a:cs typeface="Mulish"/>
                <a:sym typeface="Mulish"/>
              </a:rPr>
              <a:t>Can you explain the distinction between the area and perimeter of a shape? Provide an example for each</a:t>
            </a:r>
            <a:endParaRPr sz="1400">
              <a:latin typeface="Mulish"/>
              <a:ea typeface="Mulish"/>
              <a:cs typeface="Mulish"/>
              <a:sym typeface="Mulish"/>
            </a:endParaRPr>
          </a:p>
        </p:txBody>
      </p:sp>
      <p:sp>
        <p:nvSpPr>
          <p:cNvPr id="1772" name="Google Shape;1772;p42"/>
          <p:cNvSpPr txBox="1">
            <a:spLocks noGrp="1"/>
          </p:cNvSpPr>
          <p:nvPr>
            <p:ph type="title" idx="4294967295"/>
          </p:nvPr>
        </p:nvSpPr>
        <p:spPr>
          <a:xfrm>
            <a:off x="1875075" y="36495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a:latin typeface="Mulish"/>
                <a:ea typeface="Mulish"/>
                <a:cs typeface="Mulish"/>
                <a:sym typeface="Mulish"/>
              </a:rPr>
              <a:t>What is the result when you add 1/3 and 1/4? Express your answer as a simplified fraction</a:t>
            </a:r>
            <a:endParaRPr sz="1400">
              <a:latin typeface="Mulish"/>
              <a:ea typeface="Mulish"/>
              <a:cs typeface="Mulish"/>
              <a:sym typeface="Mulish"/>
            </a:endParaRPr>
          </a:p>
        </p:txBody>
      </p:sp>
      <p:sp>
        <p:nvSpPr>
          <p:cNvPr id="1773" name="Google Shape;1773;p42"/>
          <p:cNvSpPr/>
          <p:nvPr/>
        </p:nvSpPr>
        <p:spPr>
          <a:xfrm>
            <a:off x="1200825" y="1941600"/>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4" name="Google Shape;1774;p42"/>
          <p:cNvSpPr/>
          <p:nvPr/>
        </p:nvSpPr>
        <p:spPr>
          <a:xfrm>
            <a:off x="1200825" y="2795550"/>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5" name="Google Shape;1775;p42"/>
          <p:cNvSpPr/>
          <p:nvPr/>
        </p:nvSpPr>
        <p:spPr>
          <a:xfrm>
            <a:off x="1200825" y="3649500"/>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6" name="Google Shape;1776;p42"/>
          <p:cNvSpPr txBox="1"/>
          <p:nvPr/>
        </p:nvSpPr>
        <p:spPr>
          <a:xfrm>
            <a:off x="1169800" y="206042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69800" y="2914200"/>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69800" y="376797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43"/>
          <p:cNvSpPr/>
          <p:nvPr/>
        </p:nvSpPr>
        <p:spPr>
          <a:xfrm>
            <a:off x="3495950" y="2145913"/>
            <a:ext cx="572700" cy="572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84" name="Google Shape;1784;p43"/>
          <p:cNvSpPr txBox="1"/>
          <p:nvPr/>
        </p:nvSpPr>
        <p:spPr>
          <a:xfrm>
            <a:off x="713500" y="1851000"/>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Budgeting for a trip</a:t>
            </a:r>
            <a:endParaRPr sz="2000" b="1">
              <a:solidFill>
                <a:schemeClr val="dk1"/>
              </a:solidFill>
              <a:latin typeface="Albert Sans"/>
              <a:ea typeface="Albert Sans"/>
              <a:cs typeface="Albert Sans"/>
              <a:sym typeface="Albert Sans"/>
            </a:endParaRPr>
          </a:p>
        </p:txBody>
      </p:sp>
      <p:sp>
        <p:nvSpPr>
          <p:cNvPr id="1785" name="Google Shape;178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Real-life application</a:t>
            </a:r>
            <a:endParaRPr/>
          </a:p>
        </p:txBody>
      </p:sp>
      <p:sp>
        <p:nvSpPr>
          <p:cNvPr id="1786" name="Google Shape;1786;p43"/>
          <p:cNvSpPr txBox="1"/>
          <p:nvPr/>
        </p:nvSpPr>
        <p:spPr>
          <a:xfrm>
            <a:off x="3509825" y="2902750"/>
            <a:ext cx="2124600" cy="649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lbert Sans"/>
                <a:ea typeface="Albert Sans"/>
                <a:cs typeface="Albert Sans"/>
                <a:sym typeface="Albert Sans"/>
              </a:rPr>
              <a:t>Topics</a:t>
            </a:r>
            <a:endParaRPr sz="2400" b="1">
              <a:solidFill>
                <a:schemeClr val="dk1"/>
              </a:solidFill>
              <a:latin typeface="Albert Sans"/>
              <a:ea typeface="Albert Sans"/>
              <a:cs typeface="Albert Sans"/>
              <a:sym typeface="Albert Sans"/>
            </a:endParaRPr>
          </a:p>
        </p:txBody>
      </p:sp>
      <p:cxnSp>
        <p:nvCxnSpPr>
          <p:cNvPr id="1787" name="Google Shape;1787;p43"/>
          <p:cNvCxnSpPr>
            <a:stCxn id="1786" idx="0"/>
            <a:endCxn id="1788" idx="2"/>
          </p:cNvCxnSpPr>
          <p:nvPr/>
        </p:nvCxnSpPr>
        <p:spPr>
          <a:xfrm rot="-5400000">
            <a:off x="4581725" y="2422750"/>
            <a:ext cx="470400" cy="489600"/>
          </a:xfrm>
          <a:prstGeom prst="bentConnector2">
            <a:avLst/>
          </a:prstGeom>
          <a:noFill/>
          <a:ln w="9525" cap="flat" cmpd="sng">
            <a:solidFill>
              <a:schemeClr val="dk2"/>
            </a:solidFill>
            <a:prstDash val="solid"/>
            <a:round/>
            <a:headEnd type="none" w="med" len="med"/>
            <a:tailEnd type="none" w="med" len="med"/>
          </a:ln>
        </p:spPr>
      </p:cxnSp>
      <p:cxnSp>
        <p:nvCxnSpPr>
          <p:cNvPr id="1789" name="Google Shape;1789;p43"/>
          <p:cNvCxnSpPr>
            <a:stCxn id="1786" idx="2"/>
            <a:endCxn id="1790" idx="2"/>
          </p:cNvCxnSpPr>
          <p:nvPr/>
        </p:nvCxnSpPr>
        <p:spPr>
          <a:xfrm rot="-5400000" flipH="1">
            <a:off x="4619375" y="3505000"/>
            <a:ext cx="395100" cy="489600"/>
          </a:xfrm>
          <a:prstGeom prst="bentConnector2">
            <a:avLst/>
          </a:prstGeom>
          <a:noFill/>
          <a:ln w="9525" cap="flat" cmpd="sng">
            <a:solidFill>
              <a:schemeClr val="dk2"/>
            </a:solidFill>
            <a:prstDash val="solid"/>
            <a:round/>
            <a:headEnd type="none" w="med" len="med"/>
            <a:tailEnd type="none" w="med" len="med"/>
          </a:ln>
        </p:spPr>
      </p:cxnSp>
      <p:sp>
        <p:nvSpPr>
          <p:cNvPr id="1791" name="Google Shape;1791;p43"/>
          <p:cNvSpPr txBox="1"/>
          <p:nvPr/>
        </p:nvSpPr>
        <p:spPr>
          <a:xfrm>
            <a:off x="713450" y="3391856"/>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Personal finance</a:t>
            </a:r>
            <a:endParaRPr sz="2000" b="1">
              <a:solidFill>
                <a:schemeClr val="dk1"/>
              </a:solidFill>
              <a:latin typeface="Albert Sans"/>
              <a:ea typeface="Albert Sans"/>
              <a:cs typeface="Albert Sans"/>
              <a:sym typeface="Albert Sans"/>
            </a:endParaRPr>
          </a:p>
        </p:txBody>
      </p:sp>
      <p:sp>
        <p:nvSpPr>
          <p:cNvPr id="1792" name="Google Shape;1792;p43"/>
          <p:cNvSpPr txBox="1"/>
          <p:nvPr/>
        </p:nvSpPr>
        <p:spPr>
          <a:xfrm>
            <a:off x="5710675" y="1851000"/>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Architectural design</a:t>
            </a:r>
            <a:endParaRPr sz="2000" b="1">
              <a:solidFill>
                <a:schemeClr val="dk1"/>
              </a:solidFill>
              <a:latin typeface="Albert Sans"/>
              <a:ea typeface="Albert Sans"/>
              <a:cs typeface="Albert Sans"/>
              <a:sym typeface="Albert Sans"/>
            </a:endParaRPr>
          </a:p>
        </p:txBody>
      </p:sp>
      <p:sp>
        <p:nvSpPr>
          <p:cNvPr id="1793" name="Google Shape;1793;p43"/>
          <p:cNvSpPr txBox="1"/>
          <p:nvPr/>
        </p:nvSpPr>
        <p:spPr>
          <a:xfrm>
            <a:off x="5710625" y="3391856"/>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Epidemiology </a:t>
            </a:r>
            <a:endParaRPr sz="2000" b="1">
              <a:solidFill>
                <a:schemeClr val="dk1"/>
              </a:solidFill>
              <a:latin typeface="Albert Sans"/>
              <a:ea typeface="Albert Sans"/>
              <a:cs typeface="Albert Sans"/>
              <a:sym typeface="Albert Sans"/>
            </a:endParaRPr>
          </a:p>
        </p:txBody>
      </p:sp>
      <p:cxnSp>
        <p:nvCxnSpPr>
          <p:cNvPr id="1794" name="Google Shape;1794;p43"/>
          <p:cNvCxnSpPr>
            <a:stCxn id="1786" idx="0"/>
            <a:endCxn id="1783" idx="6"/>
          </p:cNvCxnSpPr>
          <p:nvPr/>
        </p:nvCxnSpPr>
        <p:spPr>
          <a:xfrm rot="5400000" flipH="1">
            <a:off x="4085225" y="2415850"/>
            <a:ext cx="470400" cy="503400"/>
          </a:xfrm>
          <a:prstGeom prst="bentConnector2">
            <a:avLst/>
          </a:prstGeom>
          <a:noFill/>
          <a:ln w="9525" cap="flat" cmpd="sng">
            <a:solidFill>
              <a:schemeClr val="dk2"/>
            </a:solidFill>
            <a:prstDash val="solid"/>
            <a:round/>
            <a:headEnd type="none" w="med" len="med"/>
            <a:tailEnd type="none" w="med" len="med"/>
          </a:ln>
        </p:spPr>
      </p:cxnSp>
      <p:cxnSp>
        <p:nvCxnSpPr>
          <p:cNvPr id="1795" name="Google Shape;1795;p43"/>
          <p:cNvCxnSpPr>
            <a:stCxn id="1786" idx="2"/>
            <a:endCxn id="1796" idx="6"/>
          </p:cNvCxnSpPr>
          <p:nvPr/>
        </p:nvCxnSpPr>
        <p:spPr>
          <a:xfrm rot="5400000">
            <a:off x="4122875" y="3498100"/>
            <a:ext cx="395100" cy="503400"/>
          </a:xfrm>
          <a:prstGeom prst="bentConnector2">
            <a:avLst/>
          </a:prstGeom>
          <a:noFill/>
          <a:ln w="9525" cap="flat" cmpd="sng">
            <a:solidFill>
              <a:schemeClr val="dk2"/>
            </a:solidFill>
            <a:prstDash val="solid"/>
            <a:round/>
            <a:headEnd type="none" w="med" len="med"/>
            <a:tailEnd type="none" w="med" len="med"/>
          </a:ln>
        </p:spPr>
      </p:cxnSp>
      <p:sp>
        <p:nvSpPr>
          <p:cNvPr id="1797" name="Google Shape;1797;p43"/>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Mulish"/>
                <a:ea typeface="Mulish"/>
                <a:cs typeface="Mulish"/>
                <a:sym typeface="Mulish"/>
              </a:rPr>
              <a:t>Divide the class</a:t>
            </a:r>
            <a:r>
              <a:rPr lang="en">
                <a:solidFill>
                  <a:schemeClr val="dk1"/>
                </a:solidFill>
                <a:latin typeface="Mulish"/>
                <a:ea typeface="Mulish"/>
                <a:cs typeface="Mulish"/>
                <a:sym typeface="Mulish"/>
              </a:rPr>
              <a:t> into small groups of 3-5 students. Assign each group a </a:t>
            </a:r>
            <a:r>
              <a:rPr lang="en" b="1">
                <a:solidFill>
                  <a:schemeClr val="dk1"/>
                </a:solidFill>
                <a:latin typeface="Mulish"/>
                <a:ea typeface="Mulish"/>
                <a:cs typeface="Mulish"/>
                <a:sym typeface="Mulish"/>
              </a:rPr>
              <a:t>real-life application</a:t>
            </a:r>
            <a:r>
              <a:rPr lang="en">
                <a:solidFill>
                  <a:schemeClr val="dk1"/>
                </a:solidFill>
                <a:latin typeface="Mulish"/>
                <a:ea typeface="Mulish"/>
                <a:cs typeface="Mulish"/>
                <a:sym typeface="Mulish"/>
              </a:rPr>
              <a:t> for which they will have to use </a:t>
            </a:r>
            <a:r>
              <a:rPr lang="en" b="1">
                <a:solidFill>
                  <a:schemeClr val="dk1"/>
                </a:solidFill>
                <a:latin typeface="Mulish"/>
                <a:ea typeface="Mulish"/>
                <a:cs typeface="Mulish"/>
                <a:sym typeface="Mulish"/>
              </a:rPr>
              <a:t>math concepts</a:t>
            </a:r>
            <a:r>
              <a:rPr lang="en">
                <a:solidFill>
                  <a:schemeClr val="dk1"/>
                </a:solidFill>
                <a:latin typeface="Mulish"/>
                <a:ea typeface="Mulish"/>
                <a:cs typeface="Mulish"/>
                <a:sym typeface="Mulish"/>
              </a:rPr>
              <a:t> to solve</a:t>
            </a:r>
            <a:endParaRPr>
              <a:solidFill>
                <a:schemeClr val="dk1"/>
              </a:solidFill>
              <a:latin typeface="Mulish"/>
              <a:ea typeface="Mulish"/>
              <a:cs typeface="Mulish"/>
              <a:sym typeface="Mulish"/>
            </a:endParaRPr>
          </a:p>
        </p:txBody>
      </p:sp>
      <p:sp>
        <p:nvSpPr>
          <p:cNvPr id="1798" name="Google Shape;1798;p43"/>
          <p:cNvSpPr txBox="1"/>
          <p:nvPr/>
        </p:nvSpPr>
        <p:spPr>
          <a:xfrm>
            <a:off x="720376" y="2220597"/>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Mulish"/>
                <a:ea typeface="Mulish"/>
                <a:cs typeface="Mulish"/>
                <a:sym typeface="Mulish"/>
              </a:rPr>
              <a:t>Consider transportation, accommodation, meals and other activities</a:t>
            </a:r>
            <a:endParaRPr>
              <a:solidFill>
                <a:schemeClr val="dk1"/>
              </a:solidFill>
              <a:latin typeface="Mulish"/>
              <a:ea typeface="Mulish"/>
              <a:cs typeface="Mulish"/>
              <a:sym typeface="Mulish"/>
            </a:endParaRPr>
          </a:p>
        </p:txBody>
      </p:sp>
      <p:sp>
        <p:nvSpPr>
          <p:cNvPr id="1799" name="Google Shape;1799;p43"/>
          <p:cNvSpPr txBox="1"/>
          <p:nvPr/>
        </p:nvSpPr>
        <p:spPr>
          <a:xfrm>
            <a:off x="5717568" y="2220597"/>
            <a:ext cx="2713200" cy="854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Design a floor plan, calculating the area of each room with proper proportions</a:t>
            </a:r>
            <a:endParaRPr>
              <a:solidFill>
                <a:schemeClr val="dk1"/>
              </a:solidFill>
              <a:latin typeface="Mulish"/>
              <a:ea typeface="Mulish"/>
              <a:cs typeface="Mulish"/>
              <a:sym typeface="Mulish"/>
            </a:endParaRPr>
          </a:p>
        </p:txBody>
      </p:sp>
      <p:sp>
        <p:nvSpPr>
          <p:cNvPr id="1800" name="Google Shape;1800;p43"/>
          <p:cNvSpPr txBox="1"/>
          <p:nvPr/>
        </p:nvSpPr>
        <p:spPr>
          <a:xfrm>
            <a:off x="713450" y="3749900"/>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Mulish"/>
                <a:ea typeface="Mulish"/>
                <a:cs typeface="Mulish"/>
                <a:sym typeface="Mulish"/>
              </a:rPr>
              <a:t>Include expenses like rent, utilities, groceries and entertainment</a:t>
            </a:r>
            <a:endParaRPr>
              <a:solidFill>
                <a:schemeClr val="dk1"/>
              </a:solidFill>
              <a:latin typeface="Mulish"/>
              <a:ea typeface="Mulish"/>
              <a:cs typeface="Mulish"/>
              <a:sym typeface="Mulish"/>
            </a:endParaRPr>
          </a:p>
        </p:txBody>
      </p:sp>
      <p:sp>
        <p:nvSpPr>
          <p:cNvPr id="1801" name="Google Shape;1801;p43"/>
          <p:cNvSpPr txBox="1"/>
          <p:nvPr/>
        </p:nvSpPr>
        <p:spPr>
          <a:xfrm>
            <a:off x="5710625" y="3749900"/>
            <a:ext cx="2713200" cy="854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Using statistical methods, analyze data on infection and recovery rates</a:t>
            </a:r>
            <a:endParaRPr>
              <a:solidFill>
                <a:schemeClr val="dk1"/>
              </a:solidFill>
              <a:latin typeface="Mulish"/>
              <a:ea typeface="Mulish"/>
              <a:cs typeface="Mulish"/>
              <a:sym typeface="Mulish"/>
            </a:endParaRPr>
          </a:p>
        </p:txBody>
      </p:sp>
      <p:sp>
        <p:nvSpPr>
          <p:cNvPr id="1788" name="Google Shape;1788;p43"/>
          <p:cNvSpPr/>
          <p:nvPr/>
        </p:nvSpPr>
        <p:spPr>
          <a:xfrm>
            <a:off x="5061725" y="2145913"/>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6" name="Google Shape;1796;p43"/>
          <p:cNvSpPr/>
          <p:nvPr/>
        </p:nvSpPr>
        <p:spPr>
          <a:xfrm>
            <a:off x="3495950" y="3661038"/>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0" name="Google Shape;1790;p43"/>
          <p:cNvSpPr/>
          <p:nvPr/>
        </p:nvSpPr>
        <p:spPr>
          <a:xfrm>
            <a:off x="5061725" y="3661038"/>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802" name="Google Shape;1802;p43"/>
          <p:cNvSpPr txBox="1"/>
          <p:nvPr/>
        </p:nvSpPr>
        <p:spPr>
          <a:xfrm>
            <a:off x="3464900" y="226457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803" name="Google Shape;1803;p43"/>
          <p:cNvSpPr txBox="1"/>
          <p:nvPr/>
        </p:nvSpPr>
        <p:spPr>
          <a:xfrm>
            <a:off x="5030675" y="226457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804" name="Google Shape;1804;p43"/>
          <p:cNvSpPr txBox="1"/>
          <p:nvPr/>
        </p:nvSpPr>
        <p:spPr>
          <a:xfrm>
            <a:off x="3464900" y="3779700"/>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1805" name="Google Shape;1805;p43"/>
          <p:cNvSpPr txBox="1"/>
          <p:nvPr/>
        </p:nvSpPr>
        <p:spPr>
          <a:xfrm>
            <a:off x="5030675" y="3779700"/>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4</a:t>
            </a:r>
            <a:endParaRPr>
              <a:solidFill>
                <a:schemeClr val="dk1"/>
              </a:solidFill>
              <a:latin typeface="Mulish"/>
              <a:ea typeface="Mulish"/>
              <a:cs typeface="Mulish"/>
              <a:sym typeface="Mulish"/>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pic>
        <p:nvPicPr>
          <p:cNvPr id="1810" name="Google Shape;1810;p44"/>
          <p:cNvPicPr preferRelativeResize="0"/>
          <p:nvPr/>
        </p:nvPicPr>
        <p:blipFill rotWithShape="1">
          <a:blip r:embed="rId3">
            <a:alphaModFix/>
          </a:blip>
          <a:srcRect t="2511" b="6488"/>
          <a:stretch/>
        </p:blipFill>
        <p:spPr>
          <a:xfrm>
            <a:off x="6135400" y="1603183"/>
            <a:ext cx="2483400" cy="2483400"/>
          </a:xfrm>
          <a:prstGeom prst="ellipse">
            <a:avLst/>
          </a:prstGeom>
          <a:noFill/>
          <a:ln>
            <a:noFill/>
          </a:ln>
        </p:spPr>
      </p:pic>
      <p:sp>
        <p:nvSpPr>
          <p:cNvPr id="1811" name="Google Shape;1811;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812" name="Google Shape;1812;p44"/>
          <p:cNvSpPr txBox="1"/>
          <p:nvPr/>
        </p:nvSpPr>
        <p:spPr>
          <a:xfrm>
            <a:off x="713225" y="1101200"/>
            <a:ext cx="5340000" cy="9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Students will have to</a:t>
            </a:r>
            <a:r>
              <a:rPr lang="en" b="1">
                <a:solidFill>
                  <a:schemeClr val="dk1"/>
                </a:solidFill>
                <a:latin typeface="Mulish"/>
                <a:ea typeface="Mulish"/>
                <a:cs typeface="Mulish"/>
                <a:sym typeface="Mulish"/>
              </a:rPr>
              <a:t> </a:t>
            </a:r>
            <a:r>
              <a:rPr lang="en">
                <a:solidFill>
                  <a:schemeClr val="dk1"/>
                </a:solidFill>
                <a:latin typeface="Mulish"/>
                <a:ea typeface="Mulish"/>
                <a:cs typeface="Mulish"/>
                <a:sym typeface="Mulish"/>
              </a:rPr>
              <a:t>delve into a specific mathematical concept or problem, explore it in-depth, and present their findings</a:t>
            </a:r>
            <a:endParaRPr b="1">
              <a:solidFill>
                <a:schemeClr val="dk1"/>
              </a:solidFill>
              <a:latin typeface="Mulish"/>
              <a:ea typeface="Mulish"/>
              <a:cs typeface="Mulish"/>
              <a:sym typeface="Mulish"/>
            </a:endParaRPr>
          </a:p>
        </p:txBody>
      </p:sp>
      <p:sp>
        <p:nvSpPr>
          <p:cNvPr id="1813" name="Google Shape;1813;p44"/>
          <p:cNvSpPr txBox="1"/>
          <p:nvPr/>
        </p:nvSpPr>
        <p:spPr>
          <a:xfrm>
            <a:off x="713225" y="1964830"/>
            <a:ext cx="5340000" cy="2604600"/>
          </a:xfrm>
          <a:prstGeom prst="rect">
            <a:avLst/>
          </a:prstGeom>
          <a:noFill/>
          <a:ln>
            <a:noFill/>
          </a:ln>
        </p:spPr>
        <p:txBody>
          <a:bodyPr spcFirstLastPara="1" wrap="square" lIns="91425" tIns="91425" rIns="91425" bIns="91425" anchor="t" anchorCtr="0">
            <a:noAutofit/>
          </a:bodyPr>
          <a:lstStyle/>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Choose a number sequence: </a:t>
            </a:r>
            <a:r>
              <a:rPr lang="en">
                <a:solidFill>
                  <a:schemeClr val="dk1"/>
                </a:solidFill>
                <a:latin typeface="Mulish"/>
                <a:ea typeface="Mulish"/>
                <a:cs typeface="Mulish"/>
                <a:sym typeface="Mulish"/>
              </a:rPr>
              <a:t>Ask each student to select a number sequence that interests them</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Investigate the pattern: </a:t>
            </a:r>
            <a:r>
              <a:rPr lang="en">
                <a:solidFill>
                  <a:schemeClr val="dk1"/>
                </a:solidFill>
                <a:latin typeface="Mulish"/>
                <a:ea typeface="Mulish"/>
                <a:cs typeface="Mulish"/>
                <a:sym typeface="Mulish"/>
              </a:rPr>
              <a:t>Instruct them to explore the pattern within their chosen number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Apply mathematical concepts: </a:t>
            </a:r>
            <a:r>
              <a:rPr lang="en">
                <a:solidFill>
                  <a:schemeClr val="dk1"/>
                </a:solidFill>
                <a:latin typeface="Mulish"/>
                <a:ea typeface="Mulish"/>
                <a:cs typeface="Mulish"/>
                <a:sym typeface="Mulish"/>
              </a:rPr>
              <a:t>They should apply relevant mathematical concepts to their investigation</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Solve problems: </a:t>
            </a:r>
            <a:r>
              <a:rPr lang="en">
                <a:solidFill>
                  <a:schemeClr val="dk1"/>
                </a:solidFill>
                <a:latin typeface="Mulish"/>
                <a:ea typeface="Mulish"/>
                <a:cs typeface="Mulish"/>
                <a:sym typeface="Mulish"/>
              </a:rPr>
              <a:t>They have to create and solve problems related to their chosen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Create a portfolio: </a:t>
            </a:r>
            <a:r>
              <a:rPr lang="en">
                <a:solidFill>
                  <a:schemeClr val="dk1"/>
                </a:solidFill>
                <a:latin typeface="Mulish"/>
                <a:ea typeface="Mulish"/>
                <a:cs typeface="Mulish"/>
                <a:sym typeface="Mulish"/>
              </a:rPr>
              <a:t>Instead of a traditional essay, ask them to compile their findings into a portfolio and present it</a:t>
            </a:r>
            <a:endParaRPr>
              <a:solidFill>
                <a:schemeClr val="dk1"/>
              </a:solidFill>
              <a:latin typeface="Mulish"/>
              <a:ea typeface="Mulish"/>
              <a:cs typeface="Mulish"/>
              <a:sym typeface="Mulish"/>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819" name="Google Shape;1819;p45"/>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 the main </a:t>
            </a:r>
            <a:r>
              <a:rPr lang="en" b="1"/>
              <a:t>mathematical concepts</a:t>
            </a:r>
            <a:r>
              <a:rPr lang="en"/>
              <a:t> covered during the lesson</a:t>
            </a:r>
            <a:endParaRPr/>
          </a:p>
        </p:txBody>
      </p:sp>
      <p:sp>
        <p:nvSpPr>
          <p:cNvPr id="1820" name="Google Shape;1820;p45"/>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Emphasize the </a:t>
            </a:r>
            <a:r>
              <a:rPr lang="en" b="1"/>
              <a:t>practical relevance</a:t>
            </a:r>
            <a:r>
              <a:rPr lang="en"/>
              <a:t> of the concepts and skills of the lesson</a:t>
            </a:r>
            <a:endParaRPr/>
          </a:p>
        </p:txBody>
      </p:sp>
      <p:sp>
        <p:nvSpPr>
          <p:cNvPr id="1821" name="Google Shape;1821;p45"/>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glimpse into the upcoming lessons for </a:t>
            </a:r>
            <a:r>
              <a:rPr lang="en" b="1"/>
              <a:t>continuity of learning</a:t>
            </a:r>
            <a:endParaRPr b="1"/>
          </a:p>
        </p:txBody>
      </p:sp>
      <p:sp>
        <p:nvSpPr>
          <p:cNvPr id="1822" name="Google Shape;1822;p45"/>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Summarize key concepts</a:t>
            </a:r>
            <a:endParaRPr/>
          </a:p>
        </p:txBody>
      </p:sp>
      <p:sp>
        <p:nvSpPr>
          <p:cNvPr id="1823" name="Google Shape;1823;p45"/>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Real-world applications</a:t>
            </a:r>
            <a:endParaRPr/>
          </a:p>
        </p:txBody>
      </p:sp>
      <p:sp>
        <p:nvSpPr>
          <p:cNvPr id="1824" name="Google Shape;1824;p45"/>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Preview next steps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472" name="Google Shape;1472;p28"/>
          <p:cNvGraphicFramePr/>
          <p:nvPr/>
        </p:nvGraphicFramePr>
        <p:xfrm>
          <a:off x="720000" y="1614825"/>
          <a:ext cx="3000000" cy="3000000"/>
        </p:xfrm>
        <a:graphic>
          <a:graphicData uri="http://schemas.openxmlformats.org/drawingml/2006/table">
            <a:tbl>
              <a:tblPr>
                <a:noFill/>
                <a:tableStyleId>{2B79EBD8-6AA3-4514-9AD6-C0C93FDCCDB6}</a:tableStyleId>
              </a:tblPr>
              <a:tblGrid>
                <a:gridCol w="2303400">
                  <a:extLst>
                    <a:ext uri="{9D8B030D-6E8A-4147-A177-3AD203B41FA5}">
                      <a16:colId xmlns:a16="http://schemas.microsoft.com/office/drawing/2014/main" val="20000"/>
                    </a:ext>
                  </a:extLst>
                </a:gridCol>
                <a:gridCol w="54006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5" action="ppaction://hlinksldjump">
                            <a:extLst>
                              <a:ext uri="{A12FA001-AC4F-418D-AE19-62706E023703}">
                                <ahyp:hlinkClr xmlns:ahyp="http://schemas.microsoft.com/office/drawing/2018/hyperlinkcolor" val="tx"/>
                              </a:ext>
                            </a:extLst>
                          </a:hlinkClick>
                        </a:rPr>
                        <a:t>alternative</a:t>
                      </a:r>
                      <a:r>
                        <a:rPr lang="en" sz="1000" b="1" u="sng">
                          <a:solidFill>
                            <a:schemeClr val="dk1"/>
                          </a:solidFill>
                          <a:latin typeface="Mulish"/>
                          <a:ea typeface="Mulish"/>
                          <a:cs typeface="Mulish"/>
                          <a:sym typeface="Mulish"/>
                          <a:hlinkClick r:id="rId5" action="ppaction://hlinksldjump">
                            <a:extLst>
                              <a:ext uri="{A12FA001-AC4F-418D-AE19-62706E023703}">
                                <ahyp:hlinkClr xmlns:ahyp="http://schemas.microsoft.com/office/drawing/2018/hyperlinkcolor" val="tx"/>
                              </a:ext>
                            </a:extLst>
                          </a:hlinkClick>
                        </a:rPr>
                        <a:t>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Mulish"/>
                          <a:ea typeface="Mulish"/>
                          <a:cs typeface="Mulish"/>
                          <a:sym typeface="Mulish"/>
                        </a:rPr>
                        <a:t>Editable presentation theme </a:t>
                      </a:r>
                      <a:endParaRPr sz="1000" b="1">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can edit the master slides easily. For more info, click </a:t>
                      </a:r>
                      <a:r>
                        <a:rPr lang="en" sz="1000" b="1" u="sng">
                          <a:solidFill>
                            <a:schemeClr val="dk1"/>
                          </a:solidFill>
                          <a:latin typeface="Mulish"/>
                          <a:ea typeface="Mulish"/>
                          <a:cs typeface="Mulish"/>
                          <a:sym typeface="Mulish"/>
                          <a:hlinkClick r:id="rId9">
                            <a:extLst>
                              <a:ext uri="{A12FA001-AC4F-418D-AE19-62706E023703}">
                                <ahyp:hlinkClr xmlns:ahyp="http://schemas.microsoft.com/office/drawing/2018/hyperlinkcolor" val="tx"/>
                              </a:ext>
                            </a:extLst>
                          </a:hlinkClick>
                        </a:rPr>
                        <a:t>here</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28"/>
          <p:cNvSpPr txBox="1"/>
          <p:nvPr/>
        </p:nvSpPr>
        <p:spPr>
          <a:xfrm>
            <a:off x="720000" y="10637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ulish"/>
                <a:ea typeface="Mulish"/>
                <a:cs typeface="Mulish"/>
                <a:sym typeface="Mulish"/>
              </a:rPr>
              <a:t>You can delete this slide when you’re done editing the presentation</a:t>
            </a:r>
            <a:endParaRPr>
              <a:solidFill>
                <a:schemeClr val="dk1"/>
              </a:solidFill>
              <a:latin typeface="Mulish"/>
              <a:ea typeface="Mulish"/>
              <a:cs typeface="Mulish"/>
              <a:sym typeface="Mulish"/>
            </a:endParaRPr>
          </a:p>
        </p:txBody>
      </p:sp>
      <p:sp>
        <p:nvSpPr>
          <p:cNvPr id="1474" name="Google Shape;1474;p28"/>
          <p:cNvSpPr txBox="1"/>
          <p:nvPr/>
        </p:nvSpPr>
        <p:spPr>
          <a:xfrm>
            <a:off x="1650113" y="4133675"/>
            <a:ext cx="1713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For more info:</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1">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2">
                  <a:extLst>
                    <a:ext uri="{A12FA001-AC4F-418D-AE19-62706E023703}">
                      <ahyp:hlinkClr xmlns:ahyp="http://schemas.microsoft.com/office/drawing/2018/hyperlinkcolor" val="tx"/>
                    </a:ext>
                  </a:extLst>
                </a:hlinkClick>
              </a:rPr>
              <a:t>FAQs</a:t>
            </a:r>
            <a:endParaRPr sz="1000" b="1" u="sng">
              <a:solidFill>
                <a:schemeClr val="dk1"/>
              </a:solidFill>
              <a:latin typeface="Mulish"/>
              <a:ea typeface="Mulish"/>
              <a:cs typeface="Mulish"/>
              <a:sym typeface="Mulish"/>
            </a:endParaRPr>
          </a:p>
        </p:txBody>
      </p:sp>
      <p:sp>
        <p:nvSpPr>
          <p:cNvPr id="1475" name="Google Shape;1475;p28"/>
          <p:cNvSpPr txBox="1"/>
          <p:nvPr/>
        </p:nvSpPr>
        <p:spPr>
          <a:xfrm>
            <a:off x="4269525" y="4133675"/>
            <a:ext cx="344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You can visit our sister projects:</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3">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6">
                  <a:extLst>
                    <a:ext uri="{A12FA001-AC4F-418D-AE19-62706E023703}">
                      <ahyp:hlinkClr xmlns:ahyp="http://schemas.microsoft.com/office/drawing/2018/hyperlinkcolor" val="tx"/>
                    </a:ext>
                  </a:extLst>
                </a:hlinkClick>
              </a:rPr>
              <a:t>WEPIK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7">
                  <a:extLst>
                    <a:ext uri="{A12FA001-AC4F-418D-AE19-62706E023703}">
                      <ahyp:hlinkClr xmlns:ahyp="http://schemas.microsoft.com/office/drawing/2018/hyperlinkcolor" val="tx"/>
                    </a:ext>
                  </a:extLst>
                </a:hlinkClick>
              </a:rPr>
              <a:t>VIDEVO</a:t>
            </a:r>
            <a:endParaRPr sz="1000" b="1">
              <a:solidFill>
                <a:schemeClr val="dk1"/>
              </a:solidFill>
              <a:latin typeface="Mulish"/>
              <a:ea typeface="Mulish"/>
              <a:cs typeface="Mulish"/>
              <a:sym typeface="Mulish"/>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Google Shape;1829;p46"/>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830" name="Google Shape;1830;p46"/>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t>Do you have any questions?</a:t>
            </a:r>
            <a:endParaRPr sz="2000"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831" name="Google Shape;1831;p46"/>
          <p:cNvSpPr txBox="1"/>
          <p:nvPr/>
        </p:nvSpPr>
        <p:spPr>
          <a:xfrm>
            <a:off x="2496150" y="4278250"/>
            <a:ext cx="4151700" cy="32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Please keep this slide for attribution</a:t>
            </a:r>
            <a:endParaRPr sz="1200">
              <a:solidFill>
                <a:schemeClr val="dk1"/>
              </a:solidFill>
              <a:latin typeface="Mulish"/>
              <a:ea typeface="Mulish"/>
              <a:cs typeface="Mulish"/>
              <a:sym typeface="Mulish"/>
            </a:endParaRPr>
          </a:p>
        </p:txBody>
      </p:sp>
      <p:grpSp>
        <p:nvGrpSpPr>
          <p:cNvPr id="1832" name="Google Shape;1832;p46"/>
          <p:cNvGrpSpPr/>
          <p:nvPr/>
        </p:nvGrpSpPr>
        <p:grpSpPr>
          <a:xfrm>
            <a:off x="3582649" y="2944700"/>
            <a:ext cx="387681" cy="387661"/>
            <a:chOff x="266768" y="1721375"/>
            <a:chExt cx="397907" cy="397887"/>
          </a:xfrm>
        </p:grpSpPr>
        <p:sp>
          <p:nvSpPr>
            <p:cNvPr id="1833" name="Google Shape;1833;p4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46"/>
          <p:cNvGrpSpPr/>
          <p:nvPr/>
        </p:nvGrpSpPr>
        <p:grpSpPr>
          <a:xfrm>
            <a:off x="4642488" y="2944462"/>
            <a:ext cx="387661" cy="387661"/>
            <a:chOff x="1379798" y="1723250"/>
            <a:chExt cx="397887" cy="397887"/>
          </a:xfrm>
        </p:grpSpPr>
        <p:sp>
          <p:nvSpPr>
            <p:cNvPr id="1836" name="Google Shape;1836;p4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6"/>
          <p:cNvGrpSpPr/>
          <p:nvPr/>
        </p:nvGrpSpPr>
        <p:grpSpPr>
          <a:xfrm>
            <a:off x="4112589" y="2944462"/>
            <a:ext cx="387641" cy="387661"/>
            <a:chOff x="864491" y="1723250"/>
            <a:chExt cx="397866" cy="397887"/>
          </a:xfrm>
        </p:grpSpPr>
        <p:sp>
          <p:nvSpPr>
            <p:cNvPr id="1841" name="Google Shape;1841;p4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46"/>
          <p:cNvGrpSpPr/>
          <p:nvPr/>
        </p:nvGrpSpPr>
        <p:grpSpPr>
          <a:xfrm>
            <a:off x="5172407" y="2943810"/>
            <a:ext cx="388966" cy="388966"/>
            <a:chOff x="1190625" y="238125"/>
            <a:chExt cx="5235075" cy="5235075"/>
          </a:xfrm>
        </p:grpSpPr>
        <p:sp>
          <p:nvSpPr>
            <p:cNvPr id="1845" name="Google Shape;1845;p4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46"/>
          <p:cNvGrpSpPr/>
          <p:nvPr/>
        </p:nvGrpSpPr>
        <p:grpSpPr>
          <a:xfrm>
            <a:off x="1520416" y="3152941"/>
            <a:ext cx="401329" cy="434127"/>
            <a:chOff x="8667225" y="681525"/>
            <a:chExt cx="298275" cy="322675"/>
          </a:xfrm>
        </p:grpSpPr>
        <p:sp>
          <p:nvSpPr>
            <p:cNvPr id="1848" name="Google Shape;1848;p4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9" name="Google Shape;1849;p46"/>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0" name="Google Shape;1850;p46"/>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851" name="Google Shape;1851;p46"/>
          <p:cNvGrpSpPr/>
          <p:nvPr/>
        </p:nvGrpSpPr>
        <p:grpSpPr>
          <a:xfrm rot="-2214200">
            <a:off x="6954637" y="746241"/>
            <a:ext cx="501360" cy="695474"/>
            <a:chOff x="140150" y="4340075"/>
            <a:chExt cx="406275" cy="563575"/>
          </a:xfrm>
        </p:grpSpPr>
        <p:sp>
          <p:nvSpPr>
            <p:cNvPr id="1852" name="Google Shape;1852;p46"/>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3" name="Google Shape;1853;p46"/>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4" name="Google Shape;1854;p46"/>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5" name="Google Shape;1855;p4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59"/>
        <p:cNvGrpSpPr/>
        <p:nvPr/>
      </p:nvGrpSpPr>
      <p:grpSpPr>
        <a:xfrm>
          <a:off x="0" y="0"/>
          <a:ext cx="0" cy="0"/>
          <a:chOff x="0" y="0"/>
          <a:chExt cx="0" cy="0"/>
        </a:xfrm>
      </p:grpSpPr>
      <p:sp>
        <p:nvSpPr>
          <p:cNvPr id="1860" name="Google Shape;1860;p4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1861" name="Google Shape;186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862" name="Google Shape;1862;p47"/>
          <p:cNvGrpSpPr/>
          <p:nvPr/>
        </p:nvGrpSpPr>
        <p:grpSpPr>
          <a:xfrm>
            <a:off x="1566535" y="2026060"/>
            <a:ext cx="2297601" cy="907039"/>
            <a:chOff x="1566535" y="1949860"/>
            <a:chExt cx="2297601" cy="907039"/>
          </a:xfrm>
        </p:grpSpPr>
        <p:sp>
          <p:nvSpPr>
            <p:cNvPr id="1863" name="Google Shape;1863;p47"/>
            <p:cNvSpPr/>
            <p:nvPr/>
          </p:nvSpPr>
          <p:spPr>
            <a:xfrm rot="-8771227">
              <a:off x="2530524" y="207479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4" name="Google Shape;1864;p47"/>
            <p:cNvSpPr/>
            <p:nvPr/>
          </p:nvSpPr>
          <p:spPr>
            <a:xfrm rot="-8771662">
              <a:off x="1598487" y="2051724"/>
              <a:ext cx="164996" cy="16499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5" name="Google Shape;1865;p47"/>
            <p:cNvSpPr/>
            <p:nvPr/>
          </p:nvSpPr>
          <p:spPr>
            <a:xfrm rot="-8769078">
              <a:off x="3684752" y="1978976"/>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6" name="Google Shape;1866;p47"/>
            <p:cNvSpPr/>
            <p:nvPr/>
          </p:nvSpPr>
          <p:spPr>
            <a:xfrm rot="-8770979">
              <a:off x="2120015" y="2722420"/>
              <a:ext cx="112660" cy="11266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7" name="Google Shape;1867;p47"/>
            <p:cNvSpPr/>
            <p:nvPr/>
          </p:nvSpPr>
          <p:spPr>
            <a:xfrm rot="-8772048">
              <a:off x="2918097" y="2648367"/>
              <a:ext cx="87365" cy="8736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68" name="Google Shape;1868;p47"/>
            <p:cNvCxnSpPr>
              <a:stCxn id="1864" idx="1"/>
              <a:endCxn id="1866" idx="6"/>
            </p:cNvCxnSpPr>
            <p:nvPr/>
          </p:nvCxnSpPr>
          <p:spPr>
            <a:xfrm>
              <a:off x="1697001" y="2215151"/>
              <a:ext cx="432600" cy="532200"/>
            </a:xfrm>
            <a:prstGeom prst="straightConnector1">
              <a:avLst/>
            </a:prstGeom>
            <a:noFill/>
            <a:ln w="9525" cap="flat" cmpd="sng">
              <a:solidFill>
                <a:schemeClr val="dk2"/>
              </a:solidFill>
              <a:prstDash val="solid"/>
              <a:round/>
              <a:headEnd type="none" w="med" len="med"/>
              <a:tailEnd type="none" w="med" len="med"/>
            </a:ln>
          </p:spPr>
        </p:cxnSp>
        <p:cxnSp>
          <p:nvCxnSpPr>
            <p:cNvPr id="1869" name="Google Shape;1869;p47"/>
            <p:cNvCxnSpPr>
              <a:stCxn id="1866" idx="3"/>
              <a:endCxn id="1863" idx="0"/>
            </p:cNvCxnSpPr>
            <p:nvPr/>
          </p:nvCxnSpPr>
          <p:spPr>
            <a:xfrm rot="10800000" flipH="1">
              <a:off x="2231605" y="2358925"/>
              <a:ext cx="367800" cy="408900"/>
            </a:xfrm>
            <a:prstGeom prst="straightConnector1">
              <a:avLst/>
            </a:prstGeom>
            <a:noFill/>
            <a:ln w="9525" cap="flat" cmpd="sng">
              <a:solidFill>
                <a:schemeClr val="dk2"/>
              </a:solidFill>
              <a:prstDash val="solid"/>
              <a:round/>
              <a:headEnd type="none" w="med" len="med"/>
              <a:tailEnd type="none" w="med" len="med"/>
            </a:ln>
          </p:spPr>
        </p:cxnSp>
        <p:cxnSp>
          <p:nvCxnSpPr>
            <p:cNvPr id="1870" name="Google Shape;1870;p47"/>
            <p:cNvCxnSpPr>
              <a:stCxn id="1864" idx="3"/>
              <a:endCxn id="1863" idx="7"/>
            </p:cNvCxnSpPr>
            <p:nvPr/>
          </p:nvCxnSpPr>
          <p:spPr>
            <a:xfrm>
              <a:off x="1761913" y="2118206"/>
              <a:ext cx="771600" cy="141900"/>
            </a:xfrm>
            <a:prstGeom prst="straightConnector1">
              <a:avLst/>
            </a:prstGeom>
            <a:noFill/>
            <a:ln w="9525" cap="flat" cmpd="sng">
              <a:solidFill>
                <a:schemeClr val="dk2"/>
              </a:solidFill>
              <a:prstDash val="solid"/>
              <a:round/>
              <a:headEnd type="none" w="med" len="med"/>
              <a:tailEnd type="none" w="med" len="med"/>
            </a:ln>
          </p:spPr>
        </p:cxnSp>
        <p:cxnSp>
          <p:nvCxnSpPr>
            <p:cNvPr id="1871" name="Google Shape;1871;p47"/>
            <p:cNvCxnSpPr>
              <a:stCxn id="1864" idx="2"/>
              <a:endCxn id="1867" idx="7"/>
            </p:cNvCxnSpPr>
            <p:nvPr/>
          </p:nvCxnSpPr>
          <p:spPr>
            <a:xfrm>
              <a:off x="1749535" y="2180122"/>
              <a:ext cx="1169400" cy="520500"/>
            </a:xfrm>
            <a:prstGeom prst="straightConnector1">
              <a:avLst/>
            </a:prstGeom>
            <a:noFill/>
            <a:ln w="9525" cap="flat" cmpd="sng">
              <a:solidFill>
                <a:schemeClr val="dk2"/>
              </a:solidFill>
              <a:prstDash val="solid"/>
              <a:round/>
              <a:headEnd type="none" w="med" len="med"/>
              <a:tailEnd type="none" w="med" len="med"/>
            </a:ln>
          </p:spPr>
        </p:cxnSp>
        <p:cxnSp>
          <p:nvCxnSpPr>
            <p:cNvPr id="1872" name="Google Shape;1872;p47"/>
            <p:cNvCxnSpPr>
              <a:stCxn id="1867" idx="3"/>
              <a:endCxn id="1865" idx="0"/>
            </p:cNvCxnSpPr>
            <p:nvPr/>
          </p:nvCxnSpPr>
          <p:spPr>
            <a:xfrm rot="10800000" flipH="1">
              <a:off x="3004630" y="2116565"/>
              <a:ext cx="713400" cy="567000"/>
            </a:xfrm>
            <a:prstGeom prst="straightConnector1">
              <a:avLst/>
            </a:prstGeom>
            <a:noFill/>
            <a:ln w="9525" cap="flat" cmpd="sng">
              <a:solidFill>
                <a:schemeClr val="dk2"/>
              </a:solidFill>
              <a:prstDash val="solid"/>
              <a:round/>
              <a:headEnd type="none" w="med" len="med"/>
              <a:tailEnd type="none" w="med" len="med"/>
            </a:ln>
          </p:spPr>
        </p:cxnSp>
        <p:cxnSp>
          <p:nvCxnSpPr>
            <p:cNvPr id="1873" name="Google Shape;1873;p47"/>
            <p:cNvCxnSpPr>
              <a:stCxn id="1863" idx="3"/>
              <a:endCxn id="1865" idx="7"/>
            </p:cNvCxnSpPr>
            <p:nvPr/>
          </p:nvCxnSpPr>
          <p:spPr>
            <a:xfrm rot="10800000" flipH="1">
              <a:off x="2838095" y="2068530"/>
              <a:ext cx="848100" cy="131400"/>
            </a:xfrm>
            <a:prstGeom prst="straightConnector1">
              <a:avLst/>
            </a:prstGeom>
            <a:noFill/>
            <a:ln w="9525" cap="flat" cmpd="sng">
              <a:solidFill>
                <a:schemeClr val="dk2"/>
              </a:solidFill>
              <a:prstDash val="solid"/>
              <a:round/>
              <a:headEnd type="none" w="med" len="med"/>
              <a:tailEnd type="none" w="med" len="med"/>
            </a:ln>
          </p:spPr>
        </p:cxnSp>
        <p:cxnSp>
          <p:nvCxnSpPr>
            <p:cNvPr id="1874" name="Google Shape;1874;p47"/>
            <p:cNvCxnSpPr>
              <a:stCxn id="1863" idx="2"/>
              <a:endCxn id="1867" idx="6"/>
            </p:cNvCxnSpPr>
            <p:nvPr/>
          </p:nvCxnSpPr>
          <p:spPr>
            <a:xfrm>
              <a:off x="2814785" y="2316453"/>
              <a:ext cx="110700" cy="351300"/>
            </a:xfrm>
            <a:prstGeom prst="straightConnector1">
              <a:avLst/>
            </a:prstGeom>
            <a:noFill/>
            <a:ln w="9525" cap="flat" cmpd="sng">
              <a:solidFill>
                <a:schemeClr val="dk2"/>
              </a:solidFill>
              <a:prstDash val="solid"/>
              <a:round/>
              <a:headEnd type="none" w="med" len="med"/>
              <a:tailEnd type="none" w="med" len="med"/>
            </a:ln>
          </p:spPr>
        </p:cxnSp>
        <p:cxnSp>
          <p:nvCxnSpPr>
            <p:cNvPr id="1875" name="Google Shape;1875;p47"/>
            <p:cNvCxnSpPr>
              <a:stCxn id="1866" idx="3"/>
              <a:endCxn id="1867" idx="7"/>
            </p:cNvCxnSpPr>
            <p:nvPr/>
          </p:nvCxnSpPr>
          <p:spPr>
            <a:xfrm rot="10800000" flipH="1">
              <a:off x="2231605" y="2700625"/>
              <a:ext cx="687300" cy="67200"/>
            </a:xfrm>
            <a:prstGeom prst="straightConnector1">
              <a:avLst/>
            </a:prstGeom>
            <a:noFill/>
            <a:ln w="9525" cap="flat" cmpd="sng">
              <a:solidFill>
                <a:schemeClr val="dk2"/>
              </a:solidFill>
              <a:prstDash val="solid"/>
              <a:round/>
              <a:headEnd type="none" w="med" len="med"/>
              <a:tailEnd type="none" w="med" len="med"/>
            </a:ln>
          </p:spPr>
        </p:cxnSp>
      </p:grpSp>
      <p:grpSp>
        <p:nvGrpSpPr>
          <p:cNvPr id="1876" name="Google Shape;1876;p47"/>
          <p:cNvGrpSpPr/>
          <p:nvPr/>
        </p:nvGrpSpPr>
        <p:grpSpPr>
          <a:xfrm>
            <a:off x="4813456" y="1831675"/>
            <a:ext cx="2147158" cy="1420050"/>
            <a:chOff x="4813456" y="1755475"/>
            <a:chExt cx="2147158" cy="1420050"/>
          </a:xfrm>
        </p:grpSpPr>
        <p:sp>
          <p:nvSpPr>
            <p:cNvPr id="1877" name="Google Shape;1877;p47"/>
            <p:cNvSpPr/>
            <p:nvPr/>
          </p:nvSpPr>
          <p:spPr>
            <a:xfrm rot="-8776381">
              <a:off x="5436139" y="1780433"/>
              <a:ext cx="129134" cy="12888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8" name="Google Shape;1878;p47"/>
            <p:cNvSpPr/>
            <p:nvPr/>
          </p:nvSpPr>
          <p:spPr>
            <a:xfrm rot="-8776381">
              <a:off x="4838439" y="2328083"/>
              <a:ext cx="129134" cy="12888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9" name="Google Shape;1879;p47"/>
            <p:cNvSpPr/>
            <p:nvPr/>
          </p:nvSpPr>
          <p:spPr>
            <a:xfrm rot="-8776381">
              <a:off x="4885339" y="3021683"/>
              <a:ext cx="129134" cy="12888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0" name="Google Shape;1880;p47"/>
            <p:cNvSpPr/>
            <p:nvPr/>
          </p:nvSpPr>
          <p:spPr>
            <a:xfrm rot="-8776381">
              <a:off x="5557739" y="2338933"/>
              <a:ext cx="129134" cy="128885"/>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1" name="Google Shape;1881;p47"/>
            <p:cNvSpPr/>
            <p:nvPr/>
          </p:nvSpPr>
          <p:spPr>
            <a:xfrm rot="-6779323">
              <a:off x="6811490" y="2140404"/>
              <a:ext cx="129049" cy="12893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2" name="Google Shape;1882;p47"/>
            <p:cNvSpPr/>
            <p:nvPr/>
          </p:nvSpPr>
          <p:spPr>
            <a:xfrm rot="-6779323">
              <a:off x="6087904" y="2221315"/>
              <a:ext cx="129049" cy="128932"/>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3" name="Google Shape;1883;p47"/>
            <p:cNvSpPr/>
            <p:nvPr/>
          </p:nvSpPr>
          <p:spPr>
            <a:xfrm rot="-6779323">
              <a:off x="5731922" y="3021653"/>
              <a:ext cx="129049" cy="12893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4" name="Google Shape;1884;p47"/>
            <p:cNvSpPr/>
            <p:nvPr/>
          </p:nvSpPr>
          <p:spPr>
            <a:xfrm rot="-6779323">
              <a:off x="6606541" y="2673981"/>
              <a:ext cx="129049" cy="12893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85" name="Google Shape;1885;p47"/>
            <p:cNvCxnSpPr>
              <a:stCxn id="1877" idx="0"/>
              <a:endCxn id="1879" idx="4"/>
            </p:cNvCxnSpPr>
            <p:nvPr/>
          </p:nvCxnSpPr>
          <p:spPr>
            <a:xfrm flipH="1">
              <a:off x="4985756" y="1898425"/>
              <a:ext cx="479100" cy="1134300"/>
            </a:xfrm>
            <a:prstGeom prst="straightConnector1">
              <a:avLst/>
            </a:prstGeom>
            <a:noFill/>
            <a:ln w="9525" cap="flat" cmpd="sng">
              <a:solidFill>
                <a:schemeClr val="dk2"/>
              </a:solidFill>
              <a:prstDash val="solid"/>
              <a:round/>
              <a:headEnd type="none" w="med" len="med"/>
              <a:tailEnd type="none" w="med" len="med"/>
            </a:ln>
          </p:spPr>
        </p:cxnSp>
        <p:cxnSp>
          <p:nvCxnSpPr>
            <p:cNvPr id="1886" name="Google Shape;1886;p47"/>
            <p:cNvCxnSpPr>
              <a:stCxn id="1879" idx="5"/>
              <a:endCxn id="1878" idx="1"/>
            </p:cNvCxnSpPr>
            <p:nvPr/>
          </p:nvCxnSpPr>
          <p:spPr>
            <a:xfrm rot="10800000">
              <a:off x="4915684" y="2455610"/>
              <a:ext cx="21600" cy="567300"/>
            </a:xfrm>
            <a:prstGeom prst="straightConnector1">
              <a:avLst/>
            </a:prstGeom>
            <a:noFill/>
            <a:ln w="9525" cap="flat" cmpd="sng">
              <a:solidFill>
                <a:schemeClr val="dk2"/>
              </a:solidFill>
              <a:prstDash val="solid"/>
              <a:round/>
              <a:headEnd type="none" w="med" len="med"/>
              <a:tailEnd type="none" w="med" len="med"/>
            </a:ln>
          </p:spPr>
        </p:cxnSp>
        <p:cxnSp>
          <p:nvCxnSpPr>
            <p:cNvPr id="1887" name="Google Shape;1887;p47"/>
            <p:cNvCxnSpPr>
              <a:stCxn id="1877" idx="1"/>
              <a:endCxn id="1880" idx="5"/>
            </p:cNvCxnSpPr>
            <p:nvPr/>
          </p:nvCxnSpPr>
          <p:spPr>
            <a:xfrm>
              <a:off x="5513328" y="1908091"/>
              <a:ext cx="96300" cy="432000"/>
            </a:xfrm>
            <a:prstGeom prst="straightConnector1">
              <a:avLst/>
            </a:prstGeom>
            <a:noFill/>
            <a:ln w="9525" cap="flat" cmpd="sng">
              <a:solidFill>
                <a:schemeClr val="dk2"/>
              </a:solidFill>
              <a:prstDash val="solid"/>
              <a:round/>
              <a:headEnd type="none" w="med" len="med"/>
              <a:tailEnd type="none" w="med" len="med"/>
            </a:ln>
          </p:spPr>
        </p:cxnSp>
        <p:cxnSp>
          <p:nvCxnSpPr>
            <p:cNvPr id="1888" name="Google Shape;1888;p47"/>
            <p:cNvCxnSpPr>
              <a:stCxn id="1882" idx="4"/>
              <a:endCxn id="1881" idx="7"/>
            </p:cNvCxnSpPr>
            <p:nvPr/>
          </p:nvCxnSpPr>
          <p:spPr>
            <a:xfrm rot="10800000" flipH="1">
              <a:off x="6211828" y="2180631"/>
              <a:ext cx="604500" cy="80100"/>
            </a:xfrm>
            <a:prstGeom prst="straightConnector1">
              <a:avLst/>
            </a:prstGeom>
            <a:noFill/>
            <a:ln w="9525" cap="flat" cmpd="sng">
              <a:solidFill>
                <a:schemeClr val="dk2"/>
              </a:solidFill>
              <a:prstDash val="solid"/>
              <a:round/>
              <a:headEnd type="none" w="med" len="med"/>
              <a:tailEnd type="none" w="med" len="med"/>
            </a:ln>
          </p:spPr>
        </p:cxnSp>
        <p:cxnSp>
          <p:nvCxnSpPr>
            <p:cNvPr id="1889" name="Google Shape;1889;p47"/>
            <p:cNvCxnSpPr>
              <a:stCxn id="1880" idx="1"/>
              <a:endCxn id="1883" idx="6"/>
            </p:cNvCxnSpPr>
            <p:nvPr/>
          </p:nvCxnSpPr>
          <p:spPr>
            <a:xfrm>
              <a:off x="5634928" y="2466591"/>
              <a:ext cx="136200" cy="560100"/>
            </a:xfrm>
            <a:prstGeom prst="straightConnector1">
              <a:avLst/>
            </a:prstGeom>
            <a:noFill/>
            <a:ln w="9525" cap="flat" cmpd="sng">
              <a:solidFill>
                <a:schemeClr val="dk2"/>
              </a:solidFill>
              <a:prstDash val="solid"/>
              <a:round/>
              <a:headEnd type="none" w="med" len="med"/>
              <a:tailEnd type="none" w="med" len="med"/>
            </a:ln>
          </p:spPr>
        </p:cxnSp>
        <p:cxnSp>
          <p:nvCxnSpPr>
            <p:cNvPr id="1890" name="Google Shape;1890;p47"/>
            <p:cNvCxnSpPr>
              <a:stCxn id="1879" idx="4"/>
              <a:endCxn id="1880" idx="0"/>
            </p:cNvCxnSpPr>
            <p:nvPr/>
          </p:nvCxnSpPr>
          <p:spPr>
            <a:xfrm rot="10800000" flipH="1">
              <a:off x="4985756" y="2456875"/>
              <a:ext cx="600600" cy="575700"/>
            </a:xfrm>
            <a:prstGeom prst="straightConnector1">
              <a:avLst/>
            </a:prstGeom>
            <a:noFill/>
            <a:ln w="9525" cap="flat" cmpd="sng">
              <a:solidFill>
                <a:schemeClr val="dk2"/>
              </a:solidFill>
              <a:prstDash val="solid"/>
              <a:round/>
              <a:headEnd type="none" w="med" len="med"/>
              <a:tailEnd type="none" w="med" len="med"/>
            </a:ln>
          </p:spPr>
        </p:cxnSp>
        <p:cxnSp>
          <p:nvCxnSpPr>
            <p:cNvPr id="1891" name="Google Shape;1891;p47"/>
            <p:cNvCxnSpPr>
              <a:stCxn id="1878" idx="2"/>
              <a:endCxn id="1883" idx="7"/>
            </p:cNvCxnSpPr>
            <p:nvPr/>
          </p:nvCxnSpPr>
          <p:spPr>
            <a:xfrm>
              <a:off x="4956706" y="2428375"/>
              <a:ext cx="780000" cy="633600"/>
            </a:xfrm>
            <a:prstGeom prst="straightConnector1">
              <a:avLst/>
            </a:prstGeom>
            <a:noFill/>
            <a:ln w="9525" cap="flat" cmpd="sng">
              <a:solidFill>
                <a:schemeClr val="dk2"/>
              </a:solidFill>
              <a:prstDash val="solid"/>
              <a:round/>
              <a:headEnd type="none" w="med" len="med"/>
              <a:tailEnd type="none" w="med" len="med"/>
            </a:ln>
          </p:spPr>
        </p:cxnSp>
        <p:cxnSp>
          <p:nvCxnSpPr>
            <p:cNvPr id="1892" name="Google Shape;1892;p47"/>
            <p:cNvCxnSpPr>
              <a:stCxn id="1883" idx="4"/>
              <a:endCxn id="1884" idx="0"/>
            </p:cNvCxnSpPr>
            <p:nvPr/>
          </p:nvCxnSpPr>
          <p:spPr>
            <a:xfrm rot="10800000" flipH="1">
              <a:off x="5855847" y="2763469"/>
              <a:ext cx="755700" cy="297600"/>
            </a:xfrm>
            <a:prstGeom prst="straightConnector1">
              <a:avLst/>
            </a:prstGeom>
            <a:noFill/>
            <a:ln w="9525" cap="flat" cmpd="sng">
              <a:solidFill>
                <a:schemeClr val="dk2"/>
              </a:solidFill>
              <a:prstDash val="solid"/>
              <a:round/>
              <a:headEnd type="none" w="med" len="med"/>
              <a:tailEnd type="none" w="med" len="med"/>
            </a:ln>
          </p:spPr>
        </p:cxnSp>
        <p:cxnSp>
          <p:nvCxnSpPr>
            <p:cNvPr id="1893" name="Google Shape;1893;p47"/>
            <p:cNvCxnSpPr>
              <a:stCxn id="1883" idx="5"/>
              <a:endCxn id="1882" idx="1"/>
            </p:cNvCxnSpPr>
            <p:nvPr/>
          </p:nvCxnSpPr>
          <p:spPr>
            <a:xfrm rot="10800000" flipH="1">
              <a:off x="5820630" y="2345404"/>
              <a:ext cx="307500" cy="681000"/>
            </a:xfrm>
            <a:prstGeom prst="straightConnector1">
              <a:avLst/>
            </a:prstGeom>
            <a:noFill/>
            <a:ln w="9525" cap="flat" cmpd="sng">
              <a:solidFill>
                <a:schemeClr val="dk2"/>
              </a:solidFill>
              <a:prstDash val="solid"/>
              <a:round/>
              <a:headEnd type="none" w="med" len="med"/>
              <a:tailEnd type="none" w="med" len="med"/>
            </a:ln>
          </p:spPr>
        </p:cxnSp>
        <p:cxnSp>
          <p:nvCxnSpPr>
            <p:cNvPr id="1894" name="Google Shape;1894;p47"/>
            <p:cNvCxnSpPr>
              <a:stCxn id="1883" idx="4"/>
              <a:endCxn id="1881" idx="0"/>
            </p:cNvCxnSpPr>
            <p:nvPr/>
          </p:nvCxnSpPr>
          <p:spPr>
            <a:xfrm rot="10800000" flipH="1">
              <a:off x="5855847" y="2230069"/>
              <a:ext cx="960900" cy="831000"/>
            </a:xfrm>
            <a:prstGeom prst="straightConnector1">
              <a:avLst/>
            </a:prstGeom>
            <a:noFill/>
            <a:ln w="9525" cap="flat" cmpd="sng">
              <a:solidFill>
                <a:schemeClr val="dk2"/>
              </a:solidFill>
              <a:prstDash val="solid"/>
              <a:round/>
              <a:headEnd type="none" w="med" len="med"/>
              <a:tailEnd type="none" w="med" len="med"/>
            </a:ln>
          </p:spPr>
        </p:cxnSp>
        <p:cxnSp>
          <p:nvCxnSpPr>
            <p:cNvPr id="1895" name="Google Shape;1895;p47"/>
            <p:cNvCxnSpPr>
              <a:stCxn id="1882" idx="7"/>
              <a:endCxn id="1877" idx="2"/>
            </p:cNvCxnSpPr>
            <p:nvPr/>
          </p:nvCxnSpPr>
          <p:spPr>
            <a:xfrm rot="10800000">
              <a:off x="5554407" y="1880792"/>
              <a:ext cx="538200" cy="380700"/>
            </a:xfrm>
            <a:prstGeom prst="straightConnector1">
              <a:avLst/>
            </a:prstGeom>
            <a:noFill/>
            <a:ln w="9525" cap="flat" cmpd="sng">
              <a:solidFill>
                <a:schemeClr val="dk2"/>
              </a:solidFill>
              <a:prstDash val="solid"/>
              <a:round/>
              <a:headEnd type="none" w="med" len="med"/>
              <a:tailEnd type="none" w="med" len="med"/>
            </a:ln>
          </p:spPr>
        </p:cxnSp>
        <p:cxnSp>
          <p:nvCxnSpPr>
            <p:cNvPr id="1896" name="Google Shape;1896;p47"/>
            <p:cNvCxnSpPr>
              <a:stCxn id="1880" idx="3"/>
              <a:endCxn id="1884" idx="7"/>
            </p:cNvCxnSpPr>
            <p:nvPr/>
          </p:nvCxnSpPr>
          <p:spPr>
            <a:xfrm>
              <a:off x="5685627" y="2390860"/>
              <a:ext cx="925500" cy="323400"/>
            </a:xfrm>
            <a:prstGeom prst="straightConnector1">
              <a:avLst/>
            </a:prstGeom>
            <a:noFill/>
            <a:ln w="9525" cap="flat" cmpd="sng">
              <a:solidFill>
                <a:schemeClr val="dk2"/>
              </a:solidFill>
              <a:prstDash val="solid"/>
              <a:round/>
              <a:headEnd type="none" w="med" len="med"/>
              <a:tailEnd type="none" w="med" len="med"/>
            </a:ln>
          </p:spPr>
        </p:cxnSp>
        <p:cxnSp>
          <p:nvCxnSpPr>
            <p:cNvPr id="1897" name="Google Shape;1897;p47"/>
            <p:cNvCxnSpPr>
              <a:stCxn id="1884" idx="5"/>
              <a:endCxn id="1881" idx="1"/>
            </p:cNvCxnSpPr>
            <p:nvPr/>
          </p:nvCxnSpPr>
          <p:spPr>
            <a:xfrm rot="10800000" flipH="1">
              <a:off x="6695248" y="2264732"/>
              <a:ext cx="156600" cy="414000"/>
            </a:xfrm>
            <a:prstGeom prst="straightConnector1">
              <a:avLst/>
            </a:prstGeom>
            <a:noFill/>
            <a:ln w="9525" cap="flat" cmpd="sng">
              <a:solidFill>
                <a:schemeClr val="dk2"/>
              </a:solidFill>
              <a:prstDash val="solid"/>
              <a:round/>
              <a:headEnd type="none" w="med" len="med"/>
              <a:tailEnd type="none" w="med" len="med"/>
            </a:ln>
          </p:spPr>
        </p:cxnSp>
      </p:grpSp>
      <p:grpSp>
        <p:nvGrpSpPr>
          <p:cNvPr id="1898" name="Google Shape;1898;p47"/>
          <p:cNvGrpSpPr/>
          <p:nvPr/>
        </p:nvGrpSpPr>
        <p:grpSpPr>
          <a:xfrm>
            <a:off x="4680611" y="3639535"/>
            <a:ext cx="2128700" cy="714225"/>
            <a:chOff x="5146111" y="3653435"/>
            <a:chExt cx="2128700" cy="714225"/>
          </a:xfrm>
        </p:grpSpPr>
        <p:sp>
          <p:nvSpPr>
            <p:cNvPr id="1899" name="Google Shape;1899;p47"/>
            <p:cNvSpPr/>
            <p:nvPr/>
          </p:nvSpPr>
          <p:spPr>
            <a:xfrm rot="-8771227">
              <a:off x="5880774" y="393204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0" name="Google Shape;1900;p47"/>
            <p:cNvSpPr/>
            <p:nvPr/>
          </p:nvSpPr>
          <p:spPr>
            <a:xfrm rot="-8769078">
              <a:off x="7095427" y="3734276"/>
              <a:ext cx="150269" cy="15026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1" name="Google Shape;1901;p47"/>
            <p:cNvSpPr/>
            <p:nvPr/>
          </p:nvSpPr>
          <p:spPr>
            <a:xfrm rot="-8769078">
              <a:off x="6640677" y="4188276"/>
              <a:ext cx="150269" cy="1502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2" name="Google Shape;1902;p47"/>
            <p:cNvSpPr/>
            <p:nvPr/>
          </p:nvSpPr>
          <p:spPr>
            <a:xfrm rot="-8769078">
              <a:off x="5175227" y="3682551"/>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03" name="Google Shape;1903;p47"/>
            <p:cNvCxnSpPr>
              <a:stCxn id="1902" idx="2"/>
              <a:endCxn id="1899" idx="6"/>
            </p:cNvCxnSpPr>
            <p:nvPr/>
          </p:nvCxnSpPr>
          <p:spPr>
            <a:xfrm>
              <a:off x="5312761" y="3799535"/>
              <a:ext cx="594300" cy="201300"/>
            </a:xfrm>
            <a:prstGeom prst="straightConnector1">
              <a:avLst/>
            </a:prstGeom>
            <a:noFill/>
            <a:ln w="9525" cap="flat" cmpd="sng">
              <a:solidFill>
                <a:schemeClr val="dk2"/>
              </a:solidFill>
              <a:prstDash val="solid"/>
              <a:round/>
              <a:headEnd type="none" w="med" len="med"/>
              <a:tailEnd type="none" w="med" len="med"/>
            </a:ln>
          </p:spPr>
        </p:cxnSp>
        <p:cxnSp>
          <p:nvCxnSpPr>
            <p:cNvPr id="1904" name="Google Shape;1904;p47"/>
            <p:cNvCxnSpPr>
              <a:stCxn id="1899" idx="3"/>
              <a:endCxn id="1900" idx="7"/>
            </p:cNvCxnSpPr>
            <p:nvPr/>
          </p:nvCxnSpPr>
          <p:spPr>
            <a:xfrm rot="10800000" flipH="1">
              <a:off x="6188345" y="3824080"/>
              <a:ext cx="908400" cy="233100"/>
            </a:xfrm>
            <a:prstGeom prst="straightConnector1">
              <a:avLst/>
            </a:prstGeom>
            <a:noFill/>
            <a:ln w="9525" cap="flat" cmpd="sng">
              <a:solidFill>
                <a:schemeClr val="dk2"/>
              </a:solidFill>
              <a:prstDash val="solid"/>
              <a:round/>
              <a:headEnd type="none" w="med" len="med"/>
              <a:tailEnd type="none" w="med" len="med"/>
            </a:ln>
          </p:spPr>
        </p:cxnSp>
        <p:cxnSp>
          <p:nvCxnSpPr>
            <p:cNvPr id="1905" name="Google Shape;1905;p47"/>
            <p:cNvCxnSpPr>
              <a:stCxn id="1901" idx="6"/>
              <a:endCxn id="1899" idx="3"/>
            </p:cNvCxnSpPr>
            <p:nvPr/>
          </p:nvCxnSpPr>
          <p:spPr>
            <a:xfrm rot="10800000">
              <a:off x="6188411" y="4057160"/>
              <a:ext cx="465000" cy="164400"/>
            </a:xfrm>
            <a:prstGeom prst="straightConnector1">
              <a:avLst/>
            </a:prstGeom>
            <a:noFill/>
            <a:ln w="9525" cap="flat" cmpd="sng">
              <a:solidFill>
                <a:schemeClr val="dk2"/>
              </a:solidFill>
              <a:prstDash val="solid"/>
              <a:round/>
              <a:headEnd type="none" w="med" len="med"/>
              <a:tailEnd type="none" w="med" len="med"/>
            </a:ln>
          </p:spPr>
        </p:cxnSp>
        <p:cxnSp>
          <p:nvCxnSpPr>
            <p:cNvPr id="1906" name="Google Shape;1906;p47"/>
            <p:cNvCxnSpPr>
              <a:stCxn id="1901" idx="4"/>
              <a:endCxn id="1900" idx="0"/>
            </p:cNvCxnSpPr>
            <p:nvPr/>
          </p:nvCxnSpPr>
          <p:spPr>
            <a:xfrm rot="10800000" flipH="1">
              <a:off x="6757661" y="3871910"/>
              <a:ext cx="371100" cy="329100"/>
            </a:xfrm>
            <a:prstGeom prst="straightConnector1">
              <a:avLst/>
            </a:prstGeom>
            <a:noFill/>
            <a:ln w="9525" cap="flat" cmpd="sng">
              <a:solidFill>
                <a:schemeClr val="dk2"/>
              </a:solidFill>
              <a:prstDash val="solid"/>
              <a:round/>
              <a:headEnd type="none" w="med" len="med"/>
              <a:tailEnd type="none" w="med" len="med"/>
            </a:ln>
          </p:spPr>
        </p:cxnSp>
        <p:cxnSp>
          <p:nvCxnSpPr>
            <p:cNvPr id="1907" name="Google Shape;1907;p47"/>
            <p:cNvCxnSpPr>
              <a:stCxn id="1902" idx="3"/>
              <a:endCxn id="1900" idx="7"/>
            </p:cNvCxnSpPr>
            <p:nvPr/>
          </p:nvCxnSpPr>
          <p:spPr>
            <a:xfrm>
              <a:off x="5324077" y="3743154"/>
              <a:ext cx="1772700" cy="80700"/>
            </a:xfrm>
            <a:prstGeom prst="straightConnector1">
              <a:avLst/>
            </a:prstGeom>
            <a:noFill/>
            <a:ln w="9525" cap="flat" cmpd="sng">
              <a:solidFill>
                <a:schemeClr val="dk2"/>
              </a:solidFill>
              <a:prstDash val="solid"/>
              <a:round/>
              <a:headEnd type="none" w="med" len="med"/>
              <a:tailEnd type="none" w="med" len="med"/>
            </a:ln>
          </p:spPr>
        </p:cxnSp>
      </p:grpSp>
      <p:grpSp>
        <p:nvGrpSpPr>
          <p:cNvPr id="1908" name="Google Shape;1908;p47"/>
          <p:cNvGrpSpPr/>
          <p:nvPr/>
        </p:nvGrpSpPr>
        <p:grpSpPr>
          <a:xfrm>
            <a:off x="1682842" y="3326920"/>
            <a:ext cx="1465319" cy="1026830"/>
            <a:chOff x="1682842" y="3326920"/>
            <a:chExt cx="1465319" cy="1026830"/>
          </a:xfrm>
        </p:grpSpPr>
        <p:sp>
          <p:nvSpPr>
            <p:cNvPr id="1909" name="Google Shape;1909;p47"/>
            <p:cNvSpPr/>
            <p:nvPr/>
          </p:nvSpPr>
          <p:spPr>
            <a:xfrm rot="-8771069">
              <a:off x="1712285" y="4136444"/>
              <a:ext cx="152016" cy="1520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0" name="Google Shape;1910;p47"/>
            <p:cNvSpPr/>
            <p:nvPr/>
          </p:nvSpPr>
          <p:spPr>
            <a:xfrm rot="-8770215">
              <a:off x="2430834" y="3789966"/>
              <a:ext cx="204768" cy="20451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1" name="Google Shape;1911;p47"/>
            <p:cNvSpPr/>
            <p:nvPr/>
          </p:nvSpPr>
          <p:spPr>
            <a:xfrm rot="-8769893">
              <a:off x="2557375" y="3346021"/>
              <a:ext cx="98598" cy="9859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2" name="Google Shape;1912;p47"/>
            <p:cNvSpPr/>
            <p:nvPr/>
          </p:nvSpPr>
          <p:spPr>
            <a:xfrm rot="-8771069">
              <a:off x="2966703" y="3493329"/>
              <a:ext cx="152016" cy="15201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3" name="Google Shape;1913;p47"/>
            <p:cNvSpPr/>
            <p:nvPr/>
          </p:nvSpPr>
          <p:spPr>
            <a:xfrm rot="-8769893">
              <a:off x="2993452" y="4236051"/>
              <a:ext cx="98598" cy="985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14" name="Google Shape;1914;p47"/>
            <p:cNvCxnSpPr>
              <a:stCxn id="1910" idx="4"/>
              <a:endCxn id="1912" idx="7"/>
            </p:cNvCxnSpPr>
            <p:nvPr/>
          </p:nvCxnSpPr>
          <p:spPr>
            <a:xfrm rot="10800000" flipH="1">
              <a:off x="2590218" y="3584126"/>
              <a:ext cx="378000" cy="223200"/>
            </a:xfrm>
            <a:prstGeom prst="straightConnector1">
              <a:avLst/>
            </a:prstGeom>
            <a:noFill/>
            <a:ln w="9525" cap="flat" cmpd="sng">
              <a:solidFill>
                <a:schemeClr val="dk2"/>
              </a:solidFill>
              <a:prstDash val="solid"/>
              <a:round/>
              <a:headEnd type="none" w="med" len="med"/>
              <a:tailEnd type="none" w="med" len="med"/>
            </a:ln>
          </p:spPr>
        </p:cxnSp>
        <p:cxnSp>
          <p:nvCxnSpPr>
            <p:cNvPr id="1915" name="Google Shape;1915;p47"/>
            <p:cNvCxnSpPr>
              <a:stCxn id="1911" idx="3"/>
              <a:endCxn id="1912" idx="6"/>
            </p:cNvCxnSpPr>
            <p:nvPr/>
          </p:nvCxnSpPr>
          <p:spPr>
            <a:xfrm>
              <a:off x="2655041" y="3385774"/>
              <a:ext cx="324600" cy="141300"/>
            </a:xfrm>
            <a:prstGeom prst="straightConnector1">
              <a:avLst/>
            </a:prstGeom>
            <a:noFill/>
            <a:ln w="9525" cap="flat" cmpd="sng">
              <a:solidFill>
                <a:schemeClr val="dk2"/>
              </a:solidFill>
              <a:prstDash val="solid"/>
              <a:round/>
              <a:headEnd type="none" w="med" len="med"/>
              <a:tailEnd type="none" w="med" len="med"/>
            </a:ln>
          </p:spPr>
        </p:cxnSp>
        <p:cxnSp>
          <p:nvCxnSpPr>
            <p:cNvPr id="1916" name="Google Shape;1916;p47"/>
            <p:cNvCxnSpPr>
              <a:stCxn id="1911" idx="0"/>
              <a:endCxn id="1910" idx="5"/>
            </p:cNvCxnSpPr>
            <p:nvPr/>
          </p:nvCxnSpPr>
          <p:spPr>
            <a:xfrm flipH="1">
              <a:off x="2513525" y="3436270"/>
              <a:ext cx="65700" cy="355500"/>
            </a:xfrm>
            <a:prstGeom prst="straightConnector1">
              <a:avLst/>
            </a:prstGeom>
            <a:noFill/>
            <a:ln w="9525" cap="flat" cmpd="sng">
              <a:solidFill>
                <a:schemeClr val="dk2"/>
              </a:solidFill>
              <a:prstDash val="solid"/>
              <a:round/>
              <a:headEnd type="none" w="med" len="med"/>
              <a:tailEnd type="none" w="med" len="med"/>
            </a:ln>
          </p:spPr>
        </p:cxnSp>
        <p:cxnSp>
          <p:nvCxnSpPr>
            <p:cNvPr id="1917" name="Google Shape;1917;p47"/>
            <p:cNvCxnSpPr>
              <a:stCxn id="1910" idx="2"/>
              <a:endCxn id="1913" idx="6"/>
            </p:cNvCxnSpPr>
            <p:nvPr/>
          </p:nvCxnSpPr>
          <p:spPr>
            <a:xfrm>
              <a:off x="2618268" y="3949226"/>
              <a:ext cx="383400" cy="308700"/>
            </a:xfrm>
            <a:prstGeom prst="straightConnector1">
              <a:avLst/>
            </a:prstGeom>
            <a:noFill/>
            <a:ln w="9525" cap="flat" cmpd="sng">
              <a:solidFill>
                <a:schemeClr val="dk2"/>
              </a:solidFill>
              <a:prstDash val="solid"/>
              <a:round/>
              <a:headEnd type="none" w="med" len="med"/>
              <a:tailEnd type="none" w="med" len="med"/>
            </a:ln>
          </p:spPr>
        </p:cxnSp>
        <p:cxnSp>
          <p:nvCxnSpPr>
            <p:cNvPr id="1918" name="Google Shape;1918;p47"/>
            <p:cNvCxnSpPr>
              <a:stCxn id="1912" idx="1"/>
              <a:endCxn id="1913" idx="5"/>
            </p:cNvCxnSpPr>
            <p:nvPr/>
          </p:nvCxnSpPr>
          <p:spPr>
            <a:xfrm flipH="1">
              <a:off x="3033154" y="3643902"/>
              <a:ext cx="24300" cy="593100"/>
            </a:xfrm>
            <a:prstGeom prst="straightConnector1">
              <a:avLst/>
            </a:prstGeom>
            <a:noFill/>
            <a:ln w="9525" cap="flat" cmpd="sng">
              <a:solidFill>
                <a:schemeClr val="dk2"/>
              </a:solidFill>
              <a:prstDash val="solid"/>
              <a:round/>
              <a:headEnd type="none" w="med" len="med"/>
              <a:tailEnd type="none" w="med" len="med"/>
            </a:ln>
          </p:spPr>
        </p:cxnSp>
        <p:cxnSp>
          <p:nvCxnSpPr>
            <p:cNvPr id="1919" name="Google Shape;1919;p47"/>
            <p:cNvCxnSpPr>
              <a:stCxn id="1909" idx="4"/>
              <a:endCxn id="1910" idx="7"/>
            </p:cNvCxnSpPr>
            <p:nvPr/>
          </p:nvCxnSpPr>
          <p:spPr>
            <a:xfrm rot="10800000" flipH="1">
              <a:off x="1830592" y="3912002"/>
              <a:ext cx="602100" cy="237300"/>
            </a:xfrm>
            <a:prstGeom prst="straightConnector1">
              <a:avLst/>
            </a:prstGeom>
            <a:noFill/>
            <a:ln w="9525" cap="flat" cmpd="sng">
              <a:solidFill>
                <a:schemeClr val="dk2"/>
              </a:solidFill>
              <a:prstDash val="solid"/>
              <a:round/>
              <a:headEnd type="none" w="med" len="med"/>
              <a:tailEnd type="none" w="med" len="med"/>
            </a:ln>
          </p:spPr>
        </p:cxnSp>
        <p:cxnSp>
          <p:nvCxnSpPr>
            <p:cNvPr id="1920" name="Google Shape;1920;p47"/>
            <p:cNvCxnSpPr>
              <a:stCxn id="1909" idx="3"/>
              <a:endCxn id="1913" idx="7"/>
            </p:cNvCxnSpPr>
            <p:nvPr/>
          </p:nvCxnSpPr>
          <p:spPr>
            <a:xfrm>
              <a:off x="1862857" y="4197709"/>
              <a:ext cx="1131600" cy="97200"/>
            </a:xfrm>
            <a:prstGeom prst="straightConnector1">
              <a:avLst/>
            </a:prstGeom>
            <a:noFill/>
            <a:ln w="9525" cap="flat" cmpd="sng">
              <a:solidFill>
                <a:schemeClr val="dk2"/>
              </a:solidFill>
              <a:prstDash val="solid"/>
              <a:round/>
              <a:headEnd type="none" w="med" len="med"/>
              <a:tailEnd type="none" w="med" len="med"/>
            </a:ln>
          </p:spPr>
        </p:cxnSp>
        <p:cxnSp>
          <p:nvCxnSpPr>
            <p:cNvPr id="1921" name="Google Shape;1921;p47"/>
            <p:cNvCxnSpPr>
              <a:stCxn id="1911" idx="1"/>
              <a:endCxn id="1913" idx="5"/>
            </p:cNvCxnSpPr>
            <p:nvPr/>
          </p:nvCxnSpPr>
          <p:spPr>
            <a:xfrm>
              <a:off x="2616221" y="3443686"/>
              <a:ext cx="417000" cy="793200"/>
            </a:xfrm>
            <a:prstGeom prst="straightConnector1">
              <a:avLst/>
            </a:prstGeom>
            <a:noFill/>
            <a:ln w="9525" cap="flat" cmpd="sng">
              <a:solidFill>
                <a:schemeClr val="dk2"/>
              </a:solidFill>
              <a:prstDash val="solid"/>
              <a:round/>
              <a:headEnd type="none" w="med" len="med"/>
              <a:tailEnd type="none" w="med" len="med"/>
            </a:ln>
          </p:spPr>
        </p:cxnSp>
        <p:sp>
          <p:nvSpPr>
            <p:cNvPr id="1922" name="Google Shape;1922;p47"/>
            <p:cNvSpPr/>
            <p:nvPr/>
          </p:nvSpPr>
          <p:spPr>
            <a:xfrm rot="-9467601">
              <a:off x="1910748" y="3683388"/>
              <a:ext cx="204790" cy="20451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23" name="Google Shape;1923;p47"/>
            <p:cNvCxnSpPr>
              <a:stCxn id="1922" idx="0"/>
              <a:endCxn id="1909" idx="4"/>
            </p:cNvCxnSpPr>
            <p:nvPr/>
          </p:nvCxnSpPr>
          <p:spPr>
            <a:xfrm flipH="1">
              <a:off x="1830443" y="3880295"/>
              <a:ext cx="144000" cy="269100"/>
            </a:xfrm>
            <a:prstGeom prst="straightConnector1">
              <a:avLst/>
            </a:prstGeom>
            <a:noFill/>
            <a:ln w="9525" cap="flat" cmpd="sng">
              <a:solidFill>
                <a:schemeClr val="dk2"/>
              </a:solidFill>
              <a:prstDash val="solid"/>
              <a:round/>
              <a:headEnd type="none" w="med" len="med"/>
              <a:tailEnd type="none" w="med" len="med"/>
            </a:ln>
          </p:spPr>
        </p:cxnSp>
        <p:cxnSp>
          <p:nvCxnSpPr>
            <p:cNvPr id="1924" name="Google Shape;1924;p47"/>
            <p:cNvCxnSpPr>
              <a:stCxn id="1922" idx="2"/>
              <a:endCxn id="1910" idx="6"/>
            </p:cNvCxnSpPr>
            <p:nvPr/>
          </p:nvCxnSpPr>
          <p:spPr>
            <a:xfrm>
              <a:off x="2107943" y="3824345"/>
              <a:ext cx="340200" cy="108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930" name="Google Shape;1930;p48"/>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on these websites:</a:t>
            </a:r>
            <a:endParaRPr/>
          </a:p>
          <a:p>
            <a:pPr marL="0" lvl="0" indent="0" algn="l" rtl="0">
              <a:spcBef>
                <a:spcPts val="1000"/>
              </a:spcBef>
              <a:spcAft>
                <a:spcPts val="0"/>
              </a:spcAft>
              <a:buNone/>
            </a:pPr>
            <a:r>
              <a:rPr lang="en" b="1"/>
              <a:t>Photos</a:t>
            </a:r>
            <a:endParaRPr b="1"/>
          </a:p>
          <a:p>
            <a:pPr marL="457200" lvl="0" indent="-317500" algn="l" rtl="0">
              <a:lnSpc>
                <a:spcPct val="115000"/>
              </a:lnSpc>
              <a:spcBef>
                <a:spcPts val="0"/>
              </a:spcBef>
              <a:spcAft>
                <a:spcPts val="0"/>
              </a:spcAft>
              <a:buSzPts val="1400"/>
              <a:buChar char="●"/>
            </a:pPr>
            <a:r>
              <a:rPr lang="en" u="sng">
                <a:hlinkClick r:id="rId3"/>
              </a:rPr>
              <a:t>Colleagues correcting charts</a:t>
            </a:r>
            <a:endParaRPr/>
          </a:p>
          <a:p>
            <a:pPr marL="457200" lvl="0" indent="-317500" algn="l" rtl="0">
              <a:lnSpc>
                <a:spcPct val="115000"/>
              </a:lnSpc>
              <a:spcBef>
                <a:spcPts val="0"/>
              </a:spcBef>
              <a:spcAft>
                <a:spcPts val="0"/>
              </a:spcAft>
              <a:buSzPts val="1400"/>
              <a:buChar char="●"/>
            </a:pPr>
            <a:r>
              <a:rPr lang="en" u="sng">
                <a:hlinkClick r:id="rId4"/>
              </a:rPr>
              <a:t>Networking concept still life assortment</a:t>
            </a:r>
            <a:endParaRPr/>
          </a:p>
          <a:p>
            <a:pPr marL="457200" lvl="0" indent="-317500" algn="l" rtl="0">
              <a:lnSpc>
                <a:spcPct val="115000"/>
              </a:lnSpc>
              <a:spcBef>
                <a:spcPts val="0"/>
              </a:spcBef>
              <a:spcAft>
                <a:spcPts val="0"/>
              </a:spcAft>
              <a:buSzPts val="1400"/>
              <a:buChar char="●"/>
            </a:pPr>
            <a:r>
              <a:rPr lang="en" u="sng">
                <a:hlinkClick r:id="rId5"/>
              </a:rPr>
              <a:t>Network concept with notebooks</a:t>
            </a:r>
            <a:endParaRPr/>
          </a:p>
        </p:txBody>
      </p:sp>
      <p:grpSp>
        <p:nvGrpSpPr>
          <p:cNvPr id="1931" name="Google Shape;1931;p48"/>
          <p:cNvGrpSpPr/>
          <p:nvPr/>
        </p:nvGrpSpPr>
        <p:grpSpPr>
          <a:xfrm rot="10800000">
            <a:off x="6494401" y="3778750"/>
            <a:ext cx="298275" cy="322675"/>
            <a:chOff x="8667225" y="681525"/>
            <a:chExt cx="298275" cy="322675"/>
          </a:xfrm>
        </p:grpSpPr>
        <p:sp>
          <p:nvSpPr>
            <p:cNvPr id="1932" name="Google Shape;1932;p4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3" name="Google Shape;1933;p4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4" name="Google Shape;1934;p4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40" name="Google Shape;1940;p4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4"/>
        <p:cNvGrpSpPr/>
        <p:nvPr/>
      </p:nvGrpSpPr>
      <p:grpSpPr>
        <a:xfrm>
          <a:off x="0" y="0"/>
          <a:ext cx="0" cy="0"/>
          <a:chOff x="0" y="0"/>
          <a:chExt cx="0" cy="0"/>
        </a:xfrm>
      </p:grpSpPr>
      <p:sp>
        <p:nvSpPr>
          <p:cNvPr id="1945" name="Google Shape;1945;p5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946" name="Google Shape;1946;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50"/>
        <p:cNvGrpSpPr/>
        <p:nvPr/>
      </p:nvGrpSpPr>
      <p:grpSpPr>
        <a:xfrm>
          <a:off x="0" y="0"/>
          <a:ext cx="0" cy="0"/>
          <a:chOff x="0" y="0"/>
          <a:chExt cx="0" cy="0"/>
        </a:xfrm>
      </p:grpSpPr>
      <p:sp>
        <p:nvSpPr>
          <p:cNvPr id="1951" name="Google Shape;1951;p5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Albert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Mulish</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https://fonts.google.com/specimen/Mulish</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952" name="Google Shape;1952;p51"/>
          <p:cNvSpPr/>
          <p:nvPr/>
        </p:nvSpPr>
        <p:spPr>
          <a:xfrm>
            <a:off x="2583563" y="2947175"/>
            <a:ext cx="791400" cy="754200"/>
          </a:xfrm>
          <a:prstGeom prst="roundRect">
            <a:avLst>
              <a:gd name="adj" fmla="val 16667"/>
            </a:avLst>
          </a:prstGeom>
          <a:solidFill>
            <a:srgbClr val="1A1A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3645382" y="2947175"/>
            <a:ext cx="791400" cy="754200"/>
          </a:xfrm>
          <a:prstGeom prst="roundRect">
            <a:avLst>
              <a:gd name="adj" fmla="val 16667"/>
            </a:avLst>
          </a:prstGeom>
          <a:solidFill>
            <a:srgbClr val="FEF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4707202" y="29471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#1a1a1a</a:t>
            </a:r>
            <a:endParaRPr sz="1000">
              <a:solidFill>
                <a:srgbClr val="FFFFFF"/>
              </a:solidFill>
            </a:endParaRPr>
          </a:p>
        </p:txBody>
      </p:sp>
      <p:sp>
        <p:nvSpPr>
          <p:cNvPr id="1956" name="Google Shape;1956;p51"/>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#fefdfa</a:t>
            </a:r>
            <a:endParaRPr sz="1000">
              <a:solidFill>
                <a:schemeClr val="dk1"/>
              </a:solidFill>
            </a:endParaRPr>
          </a:p>
        </p:txBody>
      </p:sp>
      <p:sp>
        <p:nvSpPr>
          <p:cNvPr id="1957" name="Google Shape;1957;p51"/>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1958" name="Google Shape;1958;p51"/>
          <p:cNvSpPr/>
          <p:nvPr/>
        </p:nvSpPr>
        <p:spPr>
          <a:xfrm>
            <a:off x="5769038" y="2947175"/>
            <a:ext cx="791400" cy="754200"/>
          </a:xfrm>
          <a:prstGeom prst="roundRect">
            <a:avLst>
              <a:gd name="adj" fmla="val 16667"/>
            </a:avLst>
          </a:prstGeom>
          <a:solidFill>
            <a:srgbClr val="FF2E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#ff2e20</a:t>
            </a:r>
            <a:endParaRPr sz="1000">
              <a:solidFill>
                <a:schemeClr val="dk1"/>
              </a:solidFill>
            </a:endParaRPr>
          </a:p>
        </p:txBody>
      </p:sp>
      <p:sp>
        <p:nvSpPr>
          <p:cNvPr id="1960" name="Google Shape;1960;p51"/>
          <p:cNvSpPr/>
          <p:nvPr/>
        </p:nvSpPr>
        <p:spPr>
          <a:xfrm>
            <a:off x="4176300" y="3878275"/>
            <a:ext cx="791400" cy="754200"/>
          </a:xfrm>
          <a:prstGeom prst="roundRect">
            <a:avLst>
              <a:gd name="adj" fmla="val 16667"/>
            </a:avLst>
          </a:prstGeom>
          <a:solidFill>
            <a:srgbClr val="86CF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5238120" y="3878275"/>
            <a:ext cx="791400" cy="754200"/>
          </a:xfrm>
          <a:prstGeom prst="roundRect">
            <a:avLst>
              <a:gd name="adj" fmla="val 16667"/>
            </a:avLst>
          </a:prstGeom>
          <a:solidFill>
            <a:srgbClr val="04B4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#86cf64</a:t>
            </a:r>
            <a:endParaRPr sz="1000">
              <a:solidFill>
                <a:schemeClr val="dk1"/>
              </a:solidFill>
            </a:endParaRPr>
          </a:p>
        </p:txBody>
      </p:sp>
      <p:sp>
        <p:nvSpPr>
          <p:cNvPr id="1963" name="Google Shape;1963;p5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#04b4d8</a:t>
            </a:r>
            <a:endParaRPr sz="1000">
              <a:solidFill>
                <a:schemeClr val="dk1"/>
              </a:solidFill>
            </a:endParaRPr>
          </a:p>
        </p:txBody>
      </p:sp>
      <p:sp>
        <p:nvSpPr>
          <p:cNvPr id="1964" name="Google Shape;1964;p51"/>
          <p:cNvSpPr/>
          <p:nvPr/>
        </p:nvSpPr>
        <p:spPr>
          <a:xfrm>
            <a:off x="3114475" y="3878275"/>
            <a:ext cx="791400" cy="754200"/>
          </a:xfrm>
          <a:prstGeom prst="roundRect">
            <a:avLst>
              <a:gd name="adj" fmla="val 16667"/>
            </a:avLst>
          </a:prstGeom>
          <a:solidFill>
            <a:srgbClr val="FFD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#ffd966</a:t>
            </a:r>
            <a:endParaRPr sz="1000">
              <a:solidFill>
                <a:schemeClr val="dk1"/>
              </a:solidFill>
            </a:endParaRPr>
          </a:p>
        </p:txBody>
      </p:sp>
      <p:sp>
        <p:nvSpPr>
          <p:cNvPr id="1966" name="Google Shape;1966;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0"/>
        <p:cNvGrpSpPr/>
        <p:nvPr/>
      </p:nvGrpSpPr>
      <p:grpSpPr>
        <a:xfrm>
          <a:off x="0" y="0"/>
          <a:ext cx="0" cy="0"/>
          <a:chOff x="0" y="0"/>
          <a:chExt cx="0" cy="0"/>
        </a:xfrm>
      </p:grpSpPr>
      <p:sp>
        <p:nvSpPr>
          <p:cNvPr id="1971" name="Google Shape;1971;p52"/>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972" name="Google Shape;1972;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973" name="Google Shape;1973;p5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74" name="Google Shape;1974;p5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975" name="Google Shape;1975;p5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976" name="Google Shape;1976;p5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977" name="Google Shape;1977;p5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978" name="Google Shape;1978;p5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79" name="Google Shape;1979;p5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80" name="Google Shape;1980;p5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81" name="Google Shape;1981;p5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82" name="Google Shape;1982;p5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6"/>
        <p:cNvGrpSpPr/>
        <p:nvPr/>
      </p:nvGrpSpPr>
      <p:grpSpPr>
        <a:xfrm>
          <a:off x="0" y="0"/>
          <a:ext cx="0" cy="0"/>
          <a:chOff x="0" y="0"/>
          <a:chExt cx="0" cy="0"/>
        </a:xfrm>
      </p:grpSpPr>
      <p:grpSp>
        <p:nvGrpSpPr>
          <p:cNvPr id="1987" name="Google Shape;1987;p53"/>
          <p:cNvGrpSpPr/>
          <p:nvPr/>
        </p:nvGrpSpPr>
        <p:grpSpPr>
          <a:xfrm>
            <a:off x="5048544" y="3019584"/>
            <a:ext cx="442841" cy="514271"/>
            <a:chOff x="4727025" y="1332775"/>
            <a:chExt cx="59900" cy="69625"/>
          </a:xfrm>
        </p:grpSpPr>
        <p:sp>
          <p:nvSpPr>
            <p:cNvPr id="1988" name="Google Shape;1988;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3"/>
          <p:cNvGrpSpPr/>
          <p:nvPr/>
        </p:nvGrpSpPr>
        <p:grpSpPr>
          <a:xfrm>
            <a:off x="5723860" y="2267072"/>
            <a:ext cx="500909" cy="500899"/>
            <a:chOff x="4820425" y="1329900"/>
            <a:chExt cx="70175" cy="70350"/>
          </a:xfrm>
        </p:grpSpPr>
        <p:sp>
          <p:nvSpPr>
            <p:cNvPr id="1991" name="Google Shape;1991;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3"/>
          <p:cNvGrpSpPr/>
          <p:nvPr/>
        </p:nvGrpSpPr>
        <p:grpSpPr>
          <a:xfrm>
            <a:off x="6376484" y="2278862"/>
            <a:ext cx="538135" cy="493119"/>
            <a:chOff x="4903200" y="1331525"/>
            <a:chExt cx="73575" cy="67425"/>
          </a:xfrm>
        </p:grpSpPr>
        <p:sp>
          <p:nvSpPr>
            <p:cNvPr id="1996" name="Google Shape;1996;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97" name="Google Shape;1997;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3"/>
          <p:cNvGrpSpPr/>
          <p:nvPr/>
        </p:nvGrpSpPr>
        <p:grpSpPr>
          <a:xfrm>
            <a:off x="5636435" y="3020840"/>
            <a:ext cx="544563" cy="511895"/>
            <a:chOff x="4815575" y="1416800"/>
            <a:chExt cx="73750" cy="71400"/>
          </a:xfrm>
        </p:grpSpPr>
        <p:sp>
          <p:nvSpPr>
            <p:cNvPr id="1999" name="Google Shape;1999;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3"/>
          <p:cNvGrpSpPr/>
          <p:nvPr/>
        </p:nvGrpSpPr>
        <p:grpSpPr>
          <a:xfrm>
            <a:off x="6333060" y="3020546"/>
            <a:ext cx="602914" cy="512477"/>
            <a:chOff x="4902475" y="1418875"/>
            <a:chExt cx="74500" cy="63775"/>
          </a:xfrm>
        </p:grpSpPr>
        <p:sp>
          <p:nvSpPr>
            <p:cNvPr id="2003" name="Google Shape;2003;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53"/>
          <p:cNvGrpSpPr/>
          <p:nvPr/>
        </p:nvGrpSpPr>
        <p:grpSpPr>
          <a:xfrm>
            <a:off x="5748932" y="3759785"/>
            <a:ext cx="515391" cy="525699"/>
            <a:chOff x="4818100" y="1507675"/>
            <a:chExt cx="71225" cy="71625"/>
          </a:xfrm>
        </p:grpSpPr>
        <p:sp>
          <p:nvSpPr>
            <p:cNvPr id="2006" name="Google Shape;2006;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3"/>
          <p:cNvGrpSpPr/>
          <p:nvPr/>
        </p:nvGrpSpPr>
        <p:grpSpPr>
          <a:xfrm>
            <a:off x="5087034" y="3781317"/>
            <a:ext cx="522956" cy="489869"/>
            <a:chOff x="4721450" y="1509475"/>
            <a:chExt cx="79350" cy="74325"/>
          </a:xfrm>
        </p:grpSpPr>
        <p:sp>
          <p:nvSpPr>
            <p:cNvPr id="2011" name="Google Shape;2011;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53"/>
          <p:cNvGrpSpPr/>
          <p:nvPr/>
        </p:nvGrpSpPr>
        <p:grpSpPr>
          <a:xfrm>
            <a:off x="6410277" y="3761069"/>
            <a:ext cx="525704" cy="535436"/>
            <a:chOff x="4906800" y="1507500"/>
            <a:chExt cx="70350" cy="71075"/>
          </a:xfrm>
        </p:grpSpPr>
        <p:sp>
          <p:nvSpPr>
            <p:cNvPr id="2016" name="Google Shape;2016;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3"/>
          <p:cNvGrpSpPr/>
          <p:nvPr/>
        </p:nvGrpSpPr>
        <p:grpSpPr>
          <a:xfrm>
            <a:off x="4443099" y="2267050"/>
            <a:ext cx="508054" cy="508095"/>
            <a:chOff x="3736598" y="2170606"/>
            <a:chExt cx="404889" cy="404889"/>
          </a:xfrm>
        </p:grpSpPr>
        <p:sp>
          <p:nvSpPr>
            <p:cNvPr id="2022" name="Google Shape;2022;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53"/>
          <p:cNvGrpSpPr/>
          <p:nvPr/>
        </p:nvGrpSpPr>
        <p:grpSpPr>
          <a:xfrm>
            <a:off x="3731139" y="2267145"/>
            <a:ext cx="575790" cy="507904"/>
            <a:chOff x="3161917" y="2170682"/>
            <a:chExt cx="458870" cy="404737"/>
          </a:xfrm>
        </p:grpSpPr>
        <p:sp>
          <p:nvSpPr>
            <p:cNvPr id="2027" name="Google Shape;2027;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28" name="Google Shape;2028;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3"/>
          <p:cNvGrpSpPr/>
          <p:nvPr/>
        </p:nvGrpSpPr>
        <p:grpSpPr>
          <a:xfrm>
            <a:off x="3758669" y="3027517"/>
            <a:ext cx="520730" cy="498567"/>
            <a:chOff x="3179914" y="2889488"/>
            <a:chExt cx="422876" cy="404911"/>
          </a:xfrm>
        </p:grpSpPr>
        <p:sp>
          <p:nvSpPr>
            <p:cNvPr id="2031" name="Google Shape;2031;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3"/>
          <p:cNvGrpSpPr/>
          <p:nvPr/>
        </p:nvGrpSpPr>
        <p:grpSpPr>
          <a:xfrm>
            <a:off x="4387349" y="3027477"/>
            <a:ext cx="516145" cy="498648"/>
            <a:chOff x="3729467" y="2889422"/>
            <a:chExt cx="419153" cy="404977"/>
          </a:xfrm>
        </p:grpSpPr>
        <p:sp>
          <p:nvSpPr>
            <p:cNvPr id="2038" name="Google Shape;2038;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5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53"/>
          <p:cNvGrpSpPr/>
          <p:nvPr/>
        </p:nvGrpSpPr>
        <p:grpSpPr>
          <a:xfrm>
            <a:off x="7107677" y="2474362"/>
            <a:ext cx="166473" cy="141497"/>
            <a:chOff x="4660325" y="1866850"/>
            <a:chExt cx="68350" cy="58100"/>
          </a:xfrm>
        </p:grpSpPr>
        <p:sp>
          <p:nvSpPr>
            <p:cNvPr id="2050" name="Google Shape;2050;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53"/>
          <p:cNvGrpSpPr/>
          <p:nvPr/>
        </p:nvGrpSpPr>
        <p:grpSpPr>
          <a:xfrm>
            <a:off x="7417022" y="2500086"/>
            <a:ext cx="162515" cy="90049"/>
            <a:chOff x="4791775" y="1877500"/>
            <a:chExt cx="66725" cy="36975"/>
          </a:xfrm>
        </p:grpSpPr>
        <p:sp>
          <p:nvSpPr>
            <p:cNvPr id="2053" name="Google Shape;2053;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3"/>
          <p:cNvGrpSpPr/>
          <p:nvPr/>
        </p:nvGrpSpPr>
        <p:grpSpPr>
          <a:xfrm>
            <a:off x="7738734" y="2500086"/>
            <a:ext cx="144979" cy="90049"/>
            <a:chOff x="4923925" y="1877500"/>
            <a:chExt cx="59525" cy="36975"/>
          </a:xfrm>
        </p:grpSpPr>
        <p:sp>
          <p:nvSpPr>
            <p:cNvPr id="2056" name="Google Shape;2056;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53"/>
          <p:cNvGrpSpPr/>
          <p:nvPr/>
        </p:nvGrpSpPr>
        <p:grpSpPr>
          <a:xfrm>
            <a:off x="8033226" y="2482277"/>
            <a:ext cx="141447" cy="125667"/>
            <a:chOff x="5058450" y="1870100"/>
            <a:chExt cx="58075" cy="51600"/>
          </a:xfrm>
        </p:grpSpPr>
        <p:sp>
          <p:nvSpPr>
            <p:cNvPr id="2059" name="Google Shape;2059;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3"/>
          <p:cNvGrpSpPr/>
          <p:nvPr/>
        </p:nvGrpSpPr>
        <p:grpSpPr>
          <a:xfrm>
            <a:off x="7447741" y="2904685"/>
            <a:ext cx="101077" cy="107645"/>
            <a:chOff x="4811425" y="2065025"/>
            <a:chExt cx="41500" cy="44200"/>
          </a:xfrm>
        </p:grpSpPr>
        <p:sp>
          <p:nvSpPr>
            <p:cNvPr id="2062" name="Google Shape;2062;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53"/>
          <p:cNvGrpSpPr/>
          <p:nvPr/>
        </p:nvGrpSpPr>
        <p:grpSpPr>
          <a:xfrm>
            <a:off x="7740178" y="2904898"/>
            <a:ext cx="120867" cy="107218"/>
            <a:chOff x="4929875" y="2065025"/>
            <a:chExt cx="49625" cy="44025"/>
          </a:xfrm>
        </p:grpSpPr>
        <p:sp>
          <p:nvSpPr>
            <p:cNvPr id="2065" name="Google Shape;2065;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3"/>
          <p:cNvGrpSpPr/>
          <p:nvPr/>
        </p:nvGrpSpPr>
        <p:grpSpPr>
          <a:xfrm>
            <a:off x="8068847" y="2907912"/>
            <a:ext cx="70206" cy="101191"/>
            <a:chOff x="5083925" y="2066350"/>
            <a:chExt cx="28825" cy="41550"/>
          </a:xfrm>
        </p:grpSpPr>
        <p:sp>
          <p:nvSpPr>
            <p:cNvPr id="2068" name="Google Shape;2068;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3"/>
          <p:cNvGrpSpPr/>
          <p:nvPr/>
        </p:nvGrpSpPr>
        <p:grpSpPr>
          <a:xfrm>
            <a:off x="7100401" y="2923559"/>
            <a:ext cx="181026" cy="69896"/>
            <a:chOff x="4659775" y="2072775"/>
            <a:chExt cx="74325" cy="28700"/>
          </a:xfrm>
        </p:grpSpPr>
        <p:sp>
          <p:nvSpPr>
            <p:cNvPr id="2071" name="Google Shape;2071;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53"/>
          <p:cNvGrpSpPr/>
          <p:nvPr/>
        </p:nvGrpSpPr>
        <p:grpSpPr>
          <a:xfrm>
            <a:off x="8020257" y="2714124"/>
            <a:ext cx="167387" cy="89197"/>
            <a:chOff x="4662475" y="1976500"/>
            <a:chExt cx="68725" cy="36625"/>
          </a:xfrm>
        </p:grpSpPr>
        <p:sp>
          <p:nvSpPr>
            <p:cNvPr id="2075" name="Google Shape;2075;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53"/>
          <p:cNvGrpSpPr/>
          <p:nvPr/>
        </p:nvGrpSpPr>
        <p:grpSpPr>
          <a:xfrm>
            <a:off x="7717162" y="2717564"/>
            <a:ext cx="166899" cy="82317"/>
            <a:chOff x="4920150" y="1977875"/>
            <a:chExt cx="68525" cy="33800"/>
          </a:xfrm>
        </p:grpSpPr>
        <p:sp>
          <p:nvSpPr>
            <p:cNvPr id="2079" name="Google Shape;2079;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3"/>
          <p:cNvGrpSpPr/>
          <p:nvPr/>
        </p:nvGrpSpPr>
        <p:grpSpPr>
          <a:xfrm>
            <a:off x="7128319" y="3121482"/>
            <a:ext cx="125190" cy="127858"/>
            <a:chOff x="4676550" y="2160575"/>
            <a:chExt cx="51400" cy="52500"/>
          </a:xfrm>
        </p:grpSpPr>
        <p:sp>
          <p:nvSpPr>
            <p:cNvPr id="2083" name="Google Shape;2083;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53"/>
          <p:cNvGrpSpPr/>
          <p:nvPr/>
        </p:nvGrpSpPr>
        <p:grpSpPr>
          <a:xfrm>
            <a:off x="7425577" y="3128514"/>
            <a:ext cx="145405" cy="113794"/>
            <a:chOff x="4768325" y="2163475"/>
            <a:chExt cx="59700" cy="46725"/>
          </a:xfrm>
        </p:grpSpPr>
        <p:sp>
          <p:nvSpPr>
            <p:cNvPr id="2087" name="Google Shape;2087;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5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 name="Google Shape;2095;p53"/>
          <p:cNvGrpSpPr/>
          <p:nvPr/>
        </p:nvGrpSpPr>
        <p:grpSpPr>
          <a:xfrm>
            <a:off x="7441895" y="3383608"/>
            <a:ext cx="112768" cy="106853"/>
            <a:chOff x="4768575" y="2253950"/>
            <a:chExt cx="46300" cy="43875"/>
          </a:xfrm>
        </p:grpSpPr>
        <p:sp>
          <p:nvSpPr>
            <p:cNvPr id="2096" name="Google Shape;2096;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3"/>
          <p:cNvGrpSpPr/>
          <p:nvPr/>
        </p:nvGrpSpPr>
        <p:grpSpPr>
          <a:xfrm>
            <a:off x="7741518" y="3872634"/>
            <a:ext cx="118187" cy="146246"/>
            <a:chOff x="4960900" y="2433225"/>
            <a:chExt cx="48525" cy="60050"/>
          </a:xfrm>
        </p:grpSpPr>
        <p:sp>
          <p:nvSpPr>
            <p:cNvPr id="2099" name="Google Shape;2099;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53"/>
          <p:cNvGrpSpPr/>
          <p:nvPr/>
        </p:nvGrpSpPr>
        <p:grpSpPr>
          <a:xfrm>
            <a:off x="7430083" y="4136695"/>
            <a:ext cx="136394" cy="143810"/>
            <a:chOff x="4854075" y="2527625"/>
            <a:chExt cx="56000" cy="59050"/>
          </a:xfrm>
        </p:grpSpPr>
        <p:sp>
          <p:nvSpPr>
            <p:cNvPr id="2102" name="Google Shape;2102;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53"/>
          <p:cNvGrpSpPr/>
          <p:nvPr/>
        </p:nvGrpSpPr>
        <p:grpSpPr>
          <a:xfrm>
            <a:off x="8054294" y="3600439"/>
            <a:ext cx="99312" cy="160797"/>
            <a:chOff x="5059700" y="2334775"/>
            <a:chExt cx="40775" cy="66025"/>
          </a:xfrm>
        </p:grpSpPr>
        <p:sp>
          <p:nvSpPr>
            <p:cNvPr id="2108" name="Google Shape;2108;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3"/>
          <p:cNvGrpSpPr/>
          <p:nvPr/>
        </p:nvGrpSpPr>
        <p:grpSpPr>
          <a:xfrm>
            <a:off x="8011458" y="3865571"/>
            <a:ext cx="184984" cy="160371"/>
            <a:chOff x="5037700" y="2430325"/>
            <a:chExt cx="75950" cy="65850"/>
          </a:xfrm>
        </p:grpSpPr>
        <p:sp>
          <p:nvSpPr>
            <p:cNvPr id="2118" name="Google Shape;2118;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53"/>
          <p:cNvGrpSpPr/>
          <p:nvPr/>
        </p:nvGrpSpPr>
        <p:grpSpPr>
          <a:xfrm>
            <a:off x="7430964" y="3632023"/>
            <a:ext cx="173014" cy="97629"/>
            <a:chOff x="4756975" y="2341800"/>
            <a:chExt cx="91975" cy="51925"/>
          </a:xfrm>
        </p:grpSpPr>
        <p:sp>
          <p:nvSpPr>
            <p:cNvPr id="2121" name="Google Shape;2121;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53"/>
          <p:cNvGrpSpPr/>
          <p:nvPr/>
        </p:nvGrpSpPr>
        <p:grpSpPr>
          <a:xfrm>
            <a:off x="7697901" y="4120720"/>
            <a:ext cx="212497" cy="175761"/>
            <a:chOff x="4943575" y="2516350"/>
            <a:chExt cx="98675" cy="81700"/>
          </a:xfrm>
        </p:grpSpPr>
        <p:sp>
          <p:nvSpPr>
            <p:cNvPr id="2142" name="Google Shape;2142;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3"/>
          <p:cNvGrpSpPr/>
          <p:nvPr/>
        </p:nvGrpSpPr>
        <p:grpSpPr>
          <a:xfrm>
            <a:off x="1955962" y="3346963"/>
            <a:ext cx="965351" cy="134611"/>
            <a:chOff x="4411970" y="2962952"/>
            <a:chExt cx="706544" cy="104212"/>
          </a:xfrm>
        </p:grpSpPr>
        <p:sp>
          <p:nvSpPr>
            <p:cNvPr id="2221" name="Google Shape;222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53"/>
          <p:cNvGrpSpPr/>
          <p:nvPr/>
        </p:nvGrpSpPr>
        <p:grpSpPr>
          <a:xfrm>
            <a:off x="1955962" y="2935877"/>
            <a:ext cx="960158" cy="289172"/>
            <a:chOff x="4411970" y="2726085"/>
            <a:chExt cx="643107" cy="193659"/>
          </a:xfrm>
        </p:grpSpPr>
        <p:sp>
          <p:nvSpPr>
            <p:cNvPr id="2226" name="Google Shape;222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53"/>
          <p:cNvGrpSpPr/>
          <p:nvPr/>
        </p:nvGrpSpPr>
        <p:grpSpPr>
          <a:xfrm>
            <a:off x="958854" y="3201987"/>
            <a:ext cx="833173" cy="259209"/>
            <a:chOff x="4411970" y="4340222"/>
            <a:chExt cx="779467" cy="242683"/>
          </a:xfrm>
        </p:grpSpPr>
        <p:sp>
          <p:nvSpPr>
            <p:cNvPr id="2230" name="Google Shape;223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3"/>
          <p:cNvGrpSpPr/>
          <p:nvPr/>
        </p:nvGrpSpPr>
        <p:grpSpPr>
          <a:xfrm>
            <a:off x="1955962" y="2597733"/>
            <a:ext cx="965160" cy="216230"/>
            <a:chOff x="4411970" y="2468674"/>
            <a:chExt cx="747317" cy="167425"/>
          </a:xfrm>
        </p:grpSpPr>
        <p:sp>
          <p:nvSpPr>
            <p:cNvPr id="2234" name="Google Shape;223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53"/>
          <p:cNvGrpSpPr/>
          <p:nvPr/>
        </p:nvGrpSpPr>
        <p:grpSpPr>
          <a:xfrm>
            <a:off x="954709" y="2502450"/>
            <a:ext cx="810451" cy="319148"/>
            <a:chOff x="4411970" y="3686602"/>
            <a:chExt cx="797845" cy="314215"/>
          </a:xfrm>
        </p:grpSpPr>
        <p:sp>
          <p:nvSpPr>
            <p:cNvPr id="2237" name="Google Shape;2237;p5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2" name="Google Shape;2242;p5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3" name="Google Shape;2243;p53"/>
          <p:cNvGrpSpPr/>
          <p:nvPr/>
        </p:nvGrpSpPr>
        <p:grpSpPr>
          <a:xfrm>
            <a:off x="954806" y="2256974"/>
            <a:ext cx="1970333" cy="208784"/>
            <a:chOff x="6336019" y="3733725"/>
            <a:chExt cx="2566206" cy="351310"/>
          </a:xfrm>
        </p:grpSpPr>
        <p:sp>
          <p:nvSpPr>
            <p:cNvPr id="2244" name="Google Shape;2244;p5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3"/>
          <p:cNvGrpSpPr/>
          <p:nvPr/>
        </p:nvGrpSpPr>
        <p:grpSpPr>
          <a:xfrm>
            <a:off x="1955962" y="3864529"/>
            <a:ext cx="946551" cy="153200"/>
            <a:chOff x="4404545" y="3301592"/>
            <a:chExt cx="782403" cy="129272"/>
          </a:xfrm>
        </p:grpSpPr>
        <p:sp>
          <p:nvSpPr>
            <p:cNvPr id="2249" name="Google Shape;2249;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53"/>
          <p:cNvGrpSpPr/>
          <p:nvPr/>
        </p:nvGrpSpPr>
        <p:grpSpPr>
          <a:xfrm>
            <a:off x="1955962" y="3603488"/>
            <a:ext cx="962257" cy="139127"/>
            <a:chOff x="4411970" y="3131459"/>
            <a:chExt cx="710520" cy="117397"/>
          </a:xfrm>
        </p:grpSpPr>
        <p:sp>
          <p:nvSpPr>
            <p:cNvPr id="2252" name="Google Shape;2252;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5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53"/>
          <p:cNvGrpSpPr/>
          <p:nvPr/>
        </p:nvGrpSpPr>
        <p:grpSpPr>
          <a:xfrm>
            <a:off x="956107" y="3538282"/>
            <a:ext cx="823838" cy="458988"/>
            <a:chOff x="4411970" y="1801825"/>
            <a:chExt cx="734586" cy="409262"/>
          </a:xfrm>
        </p:grpSpPr>
        <p:sp>
          <p:nvSpPr>
            <p:cNvPr id="2256" name="Google Shape;2256;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3"/>
          <p:cNvGrpSpPr/>
          <p:nvPr/>
        </p:nvGrpSpPr>
        <p:grpSpPr>
          <a:xfrm>
            <a:off x="956107" y="4086708"/>
            <a:ext cx="856348" cy="212039"/>
            <a:chOff x="4411970" y="2233974"/>
            <a:chExt cx="763574" cy="189068"/>
          </a:xfrm>
        </p:grpSpPr>
        <p:sp>
          <p:nvSpPr>
            <p:cNvPr id="2259" name="Google Shape;2259;p5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3"/>
          <p:cNvGrpSpPr/>
          <p:nvPr/>
        </p:nvGrpSpPr>
        <p:grpSpPr>
          <a:xfrm>
            <a:off x="3066303" y="2262044"/>
            <a:ext cx="511602" cy="511602"/>
            <a:chOff x="5681300" y="2527788"/>
            <a:chExt cx="805800" cy="805800"/>
          </a:xfrm>
        </p:grpSpPr>
        <p:sp>
          <p:nvSpPr>
            <p:cNvPr id="2262" name="Google Shape;2262;p5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3"/>
          <p:cNvGrpSpPr/>
          <p:nvPr/>
        </p:nvGrpSpPr>
        <p:grpSpPr>
          <a:xfrm>
            <a:off x="3063497" y="3028627"/>
            <a:ext cx="513021" cy="512935"/>
            <a:chOff x="4049800" y="640400"/>
            <a:chExt cx="858900" cy="858900"/>
          </a:xfrm>
        </p:grpSpPr>
        <p:sp>
          <p:nvSpPr>
            <p:cNvPr id="2265" name="Google Shape;2265;p5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53"/>
          <p:cNvGrpSpPr/>
          <p:nvPr/>
        </p:nvGrpSpPr>
        <p:grpSpPr>
          <a:xfrm>
            <a:off x="2980696" y="3680519"/>
            <a:ext cx="686489" cy="686585"/>
            <a:chOff x="5080188" y="927900"/>
            <a:chExt cx="961200" cy="961200"/>
          </a:xfrm>
        </p:grpSpPr>
        <p:sp>
          <p:nvSpPr>
            <p:cNvPr id="2268" name="Google Shape;2268;p5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3"/>
          <p:cNvGrpSpPr/>
          <p:nvPr/>
        </p:nvGrpSpPr>
        <p:grpSpPr>
          <a:xfrm>
            <a:off x="3763848" y="3773248"/>
            <a:ext cx="510373" cy="510937"/>
            <a:chOff x="7508249" y="1522825"/>
            <a:chExt cx="1326332" cy="1322987"/>
          </a:xfrm>
        </p:grpSpPr>
        <p:sp>
          <p:nvSpPr>
            <p:cNvPr id="2277" name="Google Shape;2277;p5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53"/>
          <p:cNvGrpSpPr/>
          <p:nvPr/>
        </p:nvGrpSpPr>
        <p:grpSpPr>
          <a:xfrm>
            <a:off x="4455441" y="3774653"/>
            <a:ext cx="492652" cy="503348"/>
            <a:chOff x="6039282" y="1042577"/>
            <a:chExt cx="734315" cy="731929"/>
          </a:xfrm>
        </p:grpSpPr>
        <p:sp>
          <p:nvSpPr>
            <p:cNvPr id="2288" name="Google Shape;228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53"/>
          <p:cNvGrpSpPr/>
          <p:nvPr/>
        </p:nvGrpSpPr>
        <p:grpSpPr>
          <a:xfrm>
            <a:off x="5095855" y="2270694"/>
            <a:ext cx="483304" cy="504902"/>
            <a:chOff x="1825800" y="1651625"/>
            <a:chExt cx="568125" cy="591775"/>
          </a:xfrm>
        </p:grpSpPr>
        <p:sp>
          <p:nvSpPr>
            <p:cNvPr id="2310" name="Google Shape;2310;p5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6" name="Google Shape;2316;p5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321" name="Google Shape;2321;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54"/>
          <p:cNvGrpSpPr/>
          <p:nvPr/>
        </p:nvGrpSpPr>
        <p:grpSpPr>
          <a:xfrm>
            <a:off x="722059" y="955168"/>
            <a:ext cx="2492868" cy="1379876"/>
            <a:chOff x="2654821" y="2311071"/>
            <a:chExt cx="2279715" cy="1262120"/>
          </a:xfrm>
        </p:grpSpPr>
        <p:grpSp>
          <p:nvGrpSpPr>
            <p:cNvPr id="2327" name="Google Shape;2327;p54"/>
            <p:cNvGrpSpPr/>
            <p:nvPr/>
          </p:nvGrpSpPr>
          <p:grpSpPr>
            <a:xfrm>
              <a:off x="4034269" y="2840745"/>
              <a:ext cx="40212" cy="36437"/>
              <a:chOff x="4293400" y="2574725"/>
              <a:chExt cx="84425" cy="80100"/>
            </a:xfrm>
          </p:grpSpPr>
          <p:sp>
            <p:nvSpPr>
              <p:cNvPr id="2328" name="Google Shape;2328;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29" name="Google Shape;2329;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54"/>
            <p:cNvGrpSpPr/>
            <p:nvPr/>
          </p:nvGrpSpPr>
          <p:grpSpPr>
            <a:xfrm>
              <a:off x="3894606" y="2334874"/>
              <a:ext cx="913198" cy="518984"/>
              <a:chOff x="4000175" y="1462675"/>
              <a:chExt cx="1917275" cy="1140875"/>
            </a:xfrm>
          </p:grpSpPr>
          <p:sp>
            <p:nvSpPr>
              <p:cNvPr id="2331" name="Google Shape;2331;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32" name="Google Shape;2332;p54"/>
              <p:cNvGrpSpPr/>
              <p:nvPr/>
            </p:nvGrpSpPr>
            <p:grpSpPr>
              <a:xfrm>
                <a:off x="4000175" y="1462675"/>
                <a:ext cx="1917275" cy="1140875"/>
                <a:chOff x="4000175" y="1462675"/>
                <a:chExt cx="1917275" cy="1140875"/>
              </a:xfrm>
            </p:grpSpPr>
            <p:sp>
              <p:nvSpPr>
                <p:cNvPr id="2333" name="Google Shape;2333;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34" name="Google Shape;2334;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38" name="Google Shape;2338;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9" name="Google Shape;2339;p54"/>
            <p:cNvGrpSpPr/>
            <p:nvPr/>
          </p:nvGrpSpPr>
          <p:grpSpPr>
            <a:xfrm>
              <a:off x="3875768" y="2846704"/>
              <a:ext cx="44796" cy="47366"/>
              <a:chOff x="3960625" y="2587825"/>
              <a:chExt cx="94050" cy="104125"/>
            </a:xfrm>
          </p:grpSpPr>
          <p:sp>
            <p:nvSpPr>
              <p:cNvPr id="2340" name="Google Shape;2340;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41" name="Google Shape;2341;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54"/>
            <p:cNvGrpSpPr/>
            <p:nvPr/>
          </p:nvGrpSpPr>
          <p:grpSpPr>
            <a:xfrm>
              <a:off x="3782759" y="2807162"/>
              <a:ext cx="82686" cy="85487"/>
              <a:chOff x="3765350" y="2500900"/>
              <a:chExt cx="173600" cy="187925"/>
            </a:xfrm>
          </p:grpSpPr>
          <p:sp>
            <p:nvSpPr>
              <p:cNvPr id="2343" name="Google Shape;2343;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44" name="Google Shape;2344;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54"/>
            <p:cNvGrpSpPr/>
            <p:nvPr/>
          </p:nvGrpSpPr>
          <p:grpSpPr>
            <a:xfrm>
              <a:off x="3775674" y="2798496"/>
              <a:ext cx="40545" cy="23564"/>
              <a:chOff x="3750475" y="2481850"/>
              <a:chExt cx="85125" cy="51800"/>
            </a:xfrm>
          </p:grpSpPr>
          <p:sp>
            <p:nvSpPr>
              <p:cNvPr id="2350" name="Google Shape;2350;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52" name="Google Shape;2352;p54"/>
            <p:cNvGrpSpPr/>
            <p:nvPr/>
          </p:nvGrpSpPr>
          <p:grpSpPr>
            <a:xfrm>
              <a:off x="3716946" y="2776024"/>
              <a:ext cx="81971" cy="76912"/>
              <a:chOff x="3627175" y="2432450"/>
              <a:chExt cx="172100" cy="169075"/>
            </a:xfrm>
          </p:grpSpPr>
          <p:sp>
            <p:nvSpPr>
              <p:cNvPr id="2353" name="Google Shape;2353;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55" name="Google Shape;2355;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56" name="Google Shape;2356;p54"/>
            <p:cNvGrpSpPr/>
            <p:nvPr/>
          </p:nvGrpSpPr>
          <p:grpSpPr>
            <a:xfrm>
              <a:off x="3685682" y="2845624"/>
              <a:ext cx="29311" cy="45055"/>
              <a:chOff x="3561536" y="2585450"/>
              <a:chExt cx="61539" cy="99045"/>
            </a:xfrm>
          </p:grpSpPr>
          <p:sp>
            <p:nvSpPr>
              <p:cNvPr id="2357" name="Google Shape;2357;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59" name="Google Shape;2359;p54"/>
            <p:cNvGrpSpPr/>
            <p:nvPr/>
          </p:nvGrpSpPr>
          <p:grpSpPr>
            <a:xfrm>
              <a:off x="3849905" y="2572252"/>
              <a:ext cx="74339" cy="119559"/>
              <a:chOff x="3906325" y="1984500"/>
              <a:chExt cx="156075" cy="262825"/>
            </a:xfrm>
          </p:grpSpPr>
          <p:sp>
            <p:nvSpPr>
              <p:cNvPr id="2360" name="Google Shape;2360;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61" name="Google Shape;2361;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4"/>
            <p:cNvGrpSpPr/>
            <p:nvPr/>
          </p:nvGrpSpPr>
          <p:grpSpPr>
            <a:xfrm>
              <a:off x="2654821" y="2414345"/>
              <a:ext cx="667570" cy="558731"/>
              <a:chOff x="1397225" y="1637375"/>
              <a:chExt cx="1401575" cy="1228250"/>
            </a:xfrm>
          </p:grpSpPr>
          <p:sp>
            <p:nvSpPr>
              <p:cNvPr id="2363" name="Google Shape;2363;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64" name="Google Shape;2364;p54"/>
              <p:cNvGrpSpPr/>
              <p:nvPr/>
            </p:nvGrpSpPr>
            <p:grpSpPr>
              <a:xfrm>
                <a:off x="1397225" y="1637375"/>
                <a:ext cx="1398775" cy="1228250"/>
                <a:chOff x="1397225" y="1637375"/>
                <a:chExt cx="1398775" cy="1228250"/>
              </a:xfrm>
            </p:grpSpPr>
            <p:sp>
              <p:nvSpPr>
                <p:cNvPr id="2365" name="Google Shape;2365;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7" name="Google Shape;2367;p54"/>
            <p:cNvGrpSpPr/>
            <p:nvPr/>
          </p:nvGrpSpPr>
          <p:grpSpPr>
            <a:xfrm>
              <a:off x="3230417" y="3103734"/>
              <a:ext cx="282982" cy="280332"/>
              <a:chOff x="2605700" y="3152850"/>
              <a:chExt cx="594125" cy="616250"/>
            </a:xfrm>
          </p:grpSpPr>
          <p:sp>
            <p:nvSpPr>
              <p:cNvPr id="2368" name="Google Shape;2368;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69" name="Google Shape;2369;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70" name="Google Shape;2370;p54"/>
            <p:cNvGrpSpPr/>
            <p:nvPr/>
          </p:nvGrpSpPr>
          <p:grpSpPr>
            <a:xfrm>
              <a:off x="3265985" y="3226989"/>
              <a:ext cx="87151" cy="346202"/>
              <a:chOff x="2680375" y="3423800"/>
              <a:chExt cx="182975" cy="761050"/>
            </a:xfrm>
          </p:grpSpPr>
          <p:sp>
            <p:nvSpPr>
              <p:cNvPr id="2371" name="Google Shape;2371;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72" name="Google Shape;2372;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54"/>
            <p:cNvGrpSpPr/>
            <p:nvPr/>
          </p:nvGrpSpPr>
          <p:grpSpPr>
            <a:xfrm>
              <a:off x="3855466" y="3289811"/>
              <a:ext cx="112514" cy="94210"/>
              <a:chOff x="3918000" y="3561900"/>
              <a:chExt cx="236225" cy="207100"/>
            </a:xfrm>
          </p:grpSpPr>
          <p:sp>
            <p:nvSpPr>
              <p:cNvPr id="2374" name="Google Shape;2374;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75" name="Google Shape;2375;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6" name="Google Shape;2376;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79" name="Google Shape;2379;p54"/>
            <p:cNvGrpSpPr/>
            <p:nvPr/>
          </p:nvGrpSpPr>
          <p:grpSpPr>
            <a:xfrm>
              <a:off x="2905224" y="2311071"/>
              <a:ext cx="596721" cy="528992"/>
              <a:chOff x="1922950" y="1410350"/>
              <a:chExt cx="1252825" cy="1162875"/>
            </a:xfrm>
          </p:grpSpPr>
          <p:sp>
            <p:nvSpPr>
              <p:cNvPr id="2380" name="Google Shape;2380;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96" name="Google Shape;2396;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6" name="Google Shape;2416;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17" name="Google Shape;2417;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54"/>
            <p:cNvGrpSpPr/>
            <p:nvPr/>
          </p:nvGrpSpPr>
          <p:grpSpPr>
            <a:xfrm>
              <a:off x="3280929" y="3294542"/>
              <a:ext cx="109894" cy="272224"/>
              <a:chOff x="2711750" y="3572300"/>
              <a:chExt cx="230725" cy="598425"/>
            </a:xfrm>
          </p:grpSpPr>
          <p:sp>
            <p:nvSpPr>
              <p:cNvPr id="2419" name="Google Shape;2419;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1" name="Google Shape;2421;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54"/>
            <p:cNvGrpSpPr/>
            <p:nvPr/>
          </p:nvGrpSpPr>
          <p:grpSpPr>
            <a:xfrm>
              <a:off x="3790439" y="2408636"/>
              <a:ext cx="73017" cy="75684"/>
              <a:chOff x="3781475" y="1624825"/>
              <a:chExt cx="153300" cy="166375"/>
            </a:xfrm>
          </p:grpSpPr>
          <p:sp>
            <p:nvSpPr>
              <p:cNvPr id="2423" name="Google Shape;2423;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7" name="Google Shape;2427;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4" name="Google Shape;2434;p54"/>
            <p:cNvGrpSpPr/>
            <p:nvPr/>
          </p:nvGrpSpPr>
          <p:grpSpPr>
            <a:xfrm>
              <a:off x="4403342" y="3107749"/>
              <a:ext cx="316680" cy="101374"/>
              <a:chOff x="5068275" y="3161675"/>
              <a:chExt cx="664875" cy="222850"/>
            </a:xfrm>
          </p:grpSpPr>
          <p:sp>
            <p:nvSpPr>
              <p:cNvPr id="2435" name="Google Shape;2435;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9" name="Google Shape;2439;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54"/>
            <p:cNvGrpSpPr/>
            <p:nvPr/>
          </p:nvGrpSpPr>
          <p:grpSpPr>
            <a:xfrm>
              <a:off x="3697513" y="2707266"/>
              <a:ext cx="59549" cy="79733"/>
              <a:chOff x="3586375" y="2281300"/>
              <a:chExt cx="125025" cy="175275"/>
            </a:xfrm>
          </p:grpSpPr>
          <p:sp>
            <p:nvSpPr>
              <p:cNvPr id="2469" name="Google Shape;2469;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54"/>
            <p:cNvGrpSpPr/>
            <p:nvPr/>
          </p:nvGrpSpPr>
          <p:grpSpPr>
            <a:xfrm>
              <a:off x="4513224" y="3221724"/>
              <a:ext cx="274563" cy="280321"/>
              <a:chOff x="5298975" y="3412225"/>
              <a:chExt cx="576450" cy="616225"/>
            </a:xfrm>
          </p:grpSpPr>
          <p:sp>
            <p:nvSpPr>
              <p:cNvPr id="2473" name="Google Shape;2473;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74" name="Google Shape;2474;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4"/>
            <p:cNvGrpSpPr/>
            <p:nvPr/>
          </p:nvGrpSpPr>
          <p:grpSpPr>
            <a:xfrm>
              <a:off x="4824403" y="3421846"/>
              <a:ext cx="110132" cy="130647"/>
              <a:chOff x="5952300" y="3852150"/>
              <a:chExt cx="231225" cy="287200"/>
            </a:xfrm>
          </p:grpSpPr>
          <p:sp>
            <p:nvSpPr>
              <p:cNvPr id="2476" name="Google Shape;2476;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8" name="Google Shape;2478;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6" name="Google Shape;2486;p54"/>
            <p:cNvGrpSpPr/>
            <p:nvPr/>
          </p:nvGrpSpPr>
          <p:grpSpPr>
            <a:xfrm>
              <a:off x="4295710" y="3079670"/>
              <a:ext cx="14968" cy="27135"/>
              <a:chOff x="4842300" y="3099950"/>
              <a:chExt cx="31425" cy="59650"/>
            </a:xfrm>
          </p:grpSpPr>
          <p:sp>
            <p:nvSpPr>
              <p:cNvPr id="2487" name="Google Shape;2487;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1" name="Google Shape;2491;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9" name="Google Shape;2499;p54"/>
            <p:cNvGrpSpPr/>
            <p:nvPr/>
          </p:nvGrpSpPr>
          <p:grpSpPr>
            <a:xfrm>
              <a:off x="3831056" y="2816010"/>
              <a:ext cx="37378" cy="27612"/>
              <a:chOff x="3866750" y="2520350"/>
              <a:chExt cx="78475" cy="60700"/>
            </a:xfrm>
          </p:grpSpPr>
          <p:sp>
            <p:nvSpPr>
              <p:cNvPr id="2500" name="Google Shape;2500;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21" name="Google Shape;2521;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33" name="Google Shape;2533;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6" name="Google Shape;2546;p54"/>
            <p:cNvGrpSpPr/>
            <p:nvPr/>
          </p:nvGrpSpPr>
          <p:grpSpPr>
            <a:xfrm>
              <a:off x="3632736" y="3051591"/>
              <a:ext cx="63288" cy="45217"/>
              <a:chOff x="3450375" y="3038225"/>
              <a:chExt cx="132875" cy="99400"/>
            </a:xfrm>
          </p:grpSpPr>
          <p:sp>
            <p:nvSpPr>
              <p:cNvPr id="2547" name="Google Shape;2547;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58" name="Google Shape;2558;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68" name="Google Shape;2568;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74" name="Google Shape;2574;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54"/>
          <p:cNvGrpSpPr/>
          <p:nvPr/>
        </p:nvGrpSpPr>
        <p:grpSpPr>
          <a:xfrm>
            <a:off x="719116" y="2850945"/>
            <a:ext cx="2622876" cy="1333540"/>
            <a:chOff x="238125" y="1038125"/>
            <a:chExt cx="7146800" cy="3633625"/>
          </a:xfrm>
        </p:grpSpPr>
        <p:sp>
          <p:nvSpPr>
            <p:cNvPr id="2585" name="Google Shape;2585;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4"/>
          <p:cNvGrpSpPr/>
          <p:nvPr/>
        </p:nvGrpSpPr>
        <p:grpSpPr>
          <a:xfrm>
            <a:off x="5834044" y="993055"/>
            <a:ext cx="2590840" cy="1380235"/>
            <a:chOff x="233350" y="949250"/>
            <a:chExt cx="7137300" cy="3802300"/>
          </a:xfrm>
        </p:grpSpPr>
        <p:sp>
          <p:nvSpPr>
            <p:cNvPr id="4158" name="Google Shape;4158;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54"/>
          <p:cNvGrpSpPr/>
          <p:nvPr/>
        </p:nvGrpSpPr>
        <p:grpSpPr>
          <a:xfrm>
            <a:off x="7648473" y="3037828"/>
            <a:ext cx="104231" cy="320340"/>
            <a:chOff x="7564426" y="3224343"/>
            <a:chExt cx="119985" cy="368801"/>
          </a:xfrm>
        </p:grpSpPr>
        <p:sp>
          <p:nvSpPr>
            <p:cNvPr id="4210" name="Google Shape;4210;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54"/>
          <p:cNvGrpSpPr/>
          <p:nvPr/>
        </p:nvGrpSpPr>
        <p:grpSpPr>
          <a:xfrm>
            <a:off x="7347962" y="3031929"/>
            <a:ext cx="189489" cy="332132"/>
            <a:chOff x="8370831" y="3202002"/>
            <a:chExt cx="218129" cy="382376"/>
          </a:xfrm>
        </p:grpSpPr>
        <p:sp>
          <p:nvSpPr>
            <p:cNvPr id="4213" name="Google Shape;4213;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54"/>
          <p:cNvGrpSpPr/>
          <p:nvPr/>
        </p:nvGrpSpPr>
        <p:grpSpPr>
          <a:xfrm>
            <a:off x="8071351" y="3443061"/>
            <a:ext cx="309429" cy="267000"/>
            <a:chOff x="6742064" y="3750480"/>
            <a:chExt cx="399315" cy="344560"/>
          </a:xfrm>
        </p:grpSpPr>
        <p:sp>
          <p:nvSpPr>
            <p:cNvPr id="4216" name="Google Shape;4216;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54"/>
          <p:cNvGrpSpPr/>
          <p:nvPr/>
        </p:nvGrpSpPr>
        <p:grpSpPr>
          <a:xfrm>
            <a:off x="7610370" y="3794109"/>
            <a:ext cx="180437" cy="281608"/>
            <a:chOff x="7248525" y="3739696"/>
            <a:chExt cx="230531" cy="359790"/>
          </a:xfrm>
        </p:grpSpPr>
        <p:sp>
          <p:nvSpPr>
            <p:cNvPr id="4219" name="Google Shape;4219;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4"/>
          <p:cNvGrpSpPr/>
          <p:nvPr/>
        </p:nvGrpSpPr>
        <p:grpSpPr>
          <a:xfrm>
            <a:off x="7856289" y="3437333"/>
            <a:ext cx="162896" cy="278710"/>
            <a:chOff x="7601242" y="3729267"/>
            <a:chExt cx="222566" cy="380803"/>
          </a:xfrm>
        </p:grpSpPr>
        <p:sp>
          <p:nvSpPr>
            <p:cNvPr id="4222" name="Google Shape;4222;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4" name="Google Shape;4224;p54"/>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54"/>
          <p:cNvGrpSpPr/>
          <p:nvPr/>
        </p:nvGrpSpPr>
        <p:grpSpPr>
          <a:xfrm>
            <a:off x="7345935" y="3438473"/>
            <a:ext cx="193543" cy="275990"/>
            <a:chOff x="8304647" y="3738687"/>
            <a:chExt cx="225076" cy="320956"/>
          </a:xfrm>
        </p:grpSpPr>
        <p:sp>
          <p:nvSpPr>
            <p:cNvPr id="4226" name="Google Shape;4226;p5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54"/>
          <p:cNvGrpSpPr/>
          <p:nvPr/>
        </p:nvGrpSpPr>
        <p:grpSpPr>
          <a:xfrm>
            <a:off x="7618427" y="3438473"/>
            <a:ext cx="178492" cy="275990"/>
            <a:chOff x="8615101" y="3738687"/>
            <a:chExt cx="207573" cy="320956"/>
          </a:xfrm>
        </p:grpSpPr>
        <p:sp>
          <p:nvSpPr>
            <p:cNvPr id="4230" name="Google Shape;4230;p5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54"/>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4"/>
          <p:cNvGrpSpPr/>
          <p:nvPr/>
        </p:nvGrpSpPr>
        <p:grpSpPr>
          <a:xfrm>
            <a:off x="6013132" y="3559961"/>
            <a:ext cx="557671" cy="511283"/>
            <a:chOff x="6015419" y="3716859"/>
            <a:chExt cx="557671" cy="511283"/>
          </a:xfrm>
        </p:grpSpPr>
        <p:sp>
          <p:nvSpPr>
            <p:cNvPr id="4235" name="Google Shape;4235;p5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6" name="Google Shape;4236;p54"/>
            <p:cNvGrpSpPr/>
            <p:nvPr/>
          </p:nvGrpSpPr>
          <p:grpSpPr>
            <a:xfrm>
              <a:off x="6036094" y="3716980"/>
              <a:ext cx="529860" cy="510468"/>
              <a:chOff x="6036094" y="3716980"/>
              <a:chExt cx="529860" cy="510468"/>
            </a:xfrm>
          </p:grpSpPr>
          <p:sp>
            <p:nvSpPr>
              <p:cNvPr id="4237" name="Google Shape;4237;p5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7" name="Google Shape;4247;p54"/>
          <p:cNvGrpSpPr/>
          <p:nvPr/>
        </p:nvGrpSpPr>
        <p:grpSpPr>
          <a:xfrm>
            <a:off x="6642017" y="2916730"/>
            <a:ext cx="576302" cy="511871"/>
            <a:chOff x="6644304" y="3073628"/>
            <a:chExt cx="576302" cy="511871"/>
          </a:xfrm>
        </p:grpSpPr>
        <p:sp>
          <p:nvSpPr>
            <p:cNvPr id="4248" name="Google Shape;4248;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54"/>
            <p:cNvGrpSpPr/>
            <p:nvPr/>
          </p:nvGrpSpPr>
          <p:grpSpPr>
            <a:xfrm>
              <a:off x="6712169" y="3085440"/>
              <a:ext cx="481622" cy="494913"/>
              <a:chOff x="6712169" y="3085440"/>
              <a:chExt cx="481622" cy="494913"/>
            </a:xfrm>
          </p:grpSpPr>
          <p:sp>
            <p:nvSpPr>
              <p:cNvPr id="4250" name="Google Shape;4250;p5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5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8" name="Google Shape;4258;p54"/>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9" name="Google Shape;4259;p54"/>
          <p:cNvGrpSpPr/>
          <p:nvPr/>
        </p:nvGrpSpPr>
        <p:grpSpPr>
          <a:xfrm>
            <a:off x="6649868" y="3559725"/>
            <a:ext cx="560631" cy="511352"/>
            <a:chOff x="6652154" y="3716623"/>
            <a:chExt cx="560631" cy="511352"/>
          </a:xfrm>
        </p:grpSpPr>
        <p:sp>
          <p:nvSpPr>
            <p:cNvPr id="4260" name="Google Shape;4260;p5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1" name="Google Shape;4261;p54"/>
            <p:cNvGrpSpPr/>
            <p:nvPr/>
          </p:nvGrpSpPr>
          <p:grpSpPr>
            <a:xfrm>
              <a:off x="6669657" y="3716715"/>
              <a:ext cx="466779" cy="464290"/>
              <a:chOff x="6669657" y="3716715"/>
              <a:chExt cx="466779" cy="464290"/>
            </a:xfrm>
          </p:grpSpPr>
          <p:sp>
            <p:nvSpPr>
              <p:cNvPr id="4262" name="Google Shape;4262;p5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5" name="Google Shape;4275;p54"/>
          <p:cNvGrpSpPr/>
          <p:nvPr/>
        </p:nvGrpSpPr>
        <p:grpSpPr>
          <a:xfrm>
            <a:off x="7843959" y="3841134"/>
            <a:ext cx="187557" cy="187557"/>
            <a:chOff x="8565775" y="671075"/>
            <a:chExt cx="441000" cy="441000"/>
          </a:xfrm>
        </p:grpSpPr>
        <p:sp>
          <p:nvSpPr>
            <p:cNvPr id="4276" name="Google Shape;4276;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8" name="Google Shape;4278;p54"/>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4"/>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54"/>
          <p:cNvGrpSpPr/>
          <p:nvPr/>
        </p:nvGrpSpPr>
        <p:grpSpPr>
          <a:xfrm>
            <a:off x="5997814" y="2919352"/>
            <a:ext cx="587871" cy="512373"/>
            <a:chOff x="6000100" y="3076250"/>
            <a:chExt cx="587871" cy="512373"/>
          </a:xfrm>
        </p:grpSpPr>
        <p:sp>
          <p:nvSpPr>
            <p:cNvPr id="4281" name="Google Shape;4281;p5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2" name="Google Shape;4282;p54"/>
            <p:cNvGrpSpPr/>
            <p:nvPr/>
          </p:nvGrpSpPr>
          <p:grpSpPr>
            <a:xfrm>
              <a:off x="6031360" y="3076713"/>
              <a:ext cx="539107" cy="480965"/>
              <a:chOff x="6031360" y="3076713"/>
              <a:chExt cx="539107" cy="480965"/>
            </a:xfrm>
          </p:grpSpPr>
          <p:sp>
            <p:nvSpPr>
              <p:cNvPr id="4283" name="Google Shape;4283;p5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54"/>
          <p:cNvGrpSpPr/>
          <p:nvPr/>
        </p:nvGrpSpPr>
        <p:grpSpPr>
          <a:xfrm>
            <a:off x="3369305" y="938716"/>
            <a:ext cx="2310381" cy="1488888"/>
            <a:chOff x="229225" y="549050"/>
            <a:chExt cx="7161750" cy="4615275"/>
          </a:xfrm>
        </p:grpSpPr>
        <p:sp>
          <p:nvSpPr>
            <p:cNvPr id="4291" name="Google Shape;4291;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4"/>
          <p:cNvGrpSpPr/>
          <p:nvPr/>
        </p:nvGrpSpPr>
        <p:grpSpPr>
          <a:xfrm>
            <a:off x="3514723" y="2830563"/>
            <a:ext cx="2310282" cy="1374222"/>
            <a:chOff x="238125" y="732525"/>
            <a:chExt cx="7130500" cy="4241425"/>
          </a:xfrm>
        </p:grpSpPr>
        <p:sp>
          <p:nvSpPr>
            <p:cNvPr id="4409" name="Google Shape;4409;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grpSp>
        <p:nvGrpSpPr>
          <p:cNvPr id="4527" name="Google Shape;4527;p55"/>
          <p:cNvGrpSpPr/>
          <p:nvPr/>
        </p:nvGrpSpPr>
        <p:grpSpPr>
          <a:xfrm>
            <a:off x="725414" y="969763"/>
            <a:ext cx="2507799" cy="206239"/>
            <a:chOff x="106648" y="895722"/>
            <a:chExt cx="4481413" cy="374300"/>
          </a:xfrm>
        </p:grpSpPr>
        <p:grpSp>
          <p:nvGrpSpPr>
            <p:cNvPr id="4528" name="Google Shape;4528;p55"/>
            <p:cNvGrpSpPr/>
            <p:nvPr/>
          </p:nvGrpSpPr>
          <p:grpSpPr>
            <a:xfrm>
              <a:off x="2233276" y="895722"/>
              <a:ext cx="1082667" cy="223591"/>
              <a:chOff x="4808316" y="2800065"/>
              <a:chExt cx="1999386" cy="412910"/>
            </a:xfrm>
          </p:grpSpPr>
          <p:sp>
            <p:nvSpPr>
              <p:cNvPr id="4529" name="Google Shape;4529;p5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0" name="Google Shape;4530;p55"/>
              <p:cNvGrpSpPr/>
              <p:nvPr/>
            </p:nvGrpSpPr>
            <p:grpSpPr>
              <a:xfrm>
                <a:off x="4808316" y="2800065"/>
                <a:ext cx="92400" cy="411825"/>
                <a:chOff x="845575" y="2563700"/>
                <a:chExt cx="92400" cy="411825"/>
              </a:xfrm>
            </p:grpSpPr>
            <p:cxnSp>
              <p:nvCxnSpPr>
                <p:cNvPr id="4531" name="Google Shape;4531;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2" name="Google Shape;4532;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3" name="Google Shape;4533;p55"/>
            <p:cNvGrpSpPr/>
            <p:nvPr/>
          </p:nvGrpSpPr>
          <p:grpSpPr>
            <a:xfrm>
              <a:off x="106648" y="895722"/>
              <a:ext cx="1088401" cy="223591"/>
              <a:chOff x="881025" y="2800065"/>
              <a:chExt cx="2009975" cy="412910"/>
            </a:xfrm>
          </p:grpSpPr>
          <p:sp>
            <p:nvSpPr>
              <p:cNvPr id="4534" name="Google Shape;4534;p5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5" name="Google Shape;4535;p55"/>
              <p:cNvGrpSpPr/>
              <p:nvPr/>
            </p:nvGrpSpPr>
            <p:grpSpPr>
              <a:xfrm>
                <a:off x="881025" y="2800065"/>
                <a:ext cx="92400" cy="411825"/>
                <a:chOff x="845575" y="2563700"/>
                <a:chExt cx="92400" cy="411825"/>
              </a:xfrm>
            </p:grpSpPr>
            <p:cxnSp>
              <p:nvCxnSpPr>
                <p:cNvPr id="4536" name="Google Shape;4536;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7" name="Google Shape;4537;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8" name="Google Shape;4538;p55"/>
            <p:cNvGrpSpPr/>
            <p:nvPr/>
          </p:nvGrpSpPr>
          <p:grpSpPr>
            <a:xfrm>
              <a:off x="1172346" y="1047018"/>
              <a:ext cx="1083151" cy="223003"/>
              <a:chOff x="2849073" y="3079467"/>
              <a:chExt cx="2000279" cy="411825"/>
            </a:xfrm>
          </p:grpSpPr>
          <p:sp>
            <p:nvSpPr>
              <p:cNvPr id="4539" name="Google Shape;4539;p5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0" name="Google Shape;4540;p55"/>
              <p:cNvGrpSpPr/>
              <p:nvPr/>
            </p:nvGrpSpPr>
            <p:grpSpPr>
              <a:xfrm rot="10800000">
                <a:off x="2849073" y="3079467"/>
                <a:ext cx="92400" cy="411825"/>
                <a:chOff x="2070100" y="2563700"/>
                <a:chExt cx="92400" cy="411825"/>
              </a:xfrm>
            </p:grpSpPr>
            <p:cxnSp>
              <p:nvCxnSpPr>
                <p:cNvPr id="4541" name="Google Shape;4541;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2" name="Google Shape;4542;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3" name="Google Shape;4543;p55"/>
            <p:cNvGrpSpPr/>
            <p:nvPr/>
          </p:nvGrpSpPr>
          <p:grpSpPr>
            <a:xfrm>
              <a:off x="3290132" y="1047018"/>
              <a:ext cx="1297929" cy="223003"/>
              <a:chOff x="6760035" y="3079467"/>
              <a:chExt cx="2396914" cy="411825"/>
            </a:xfrm>
          </p:grpSpPr>
          <p:sp>
            <p:nvSpPr>
              <p:cNvPr id="4544" name="Google Shape;4544;p5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5" name="Google Shape;4545;p55"/>
              <p:cNvGrpSpPr/>
              <p:nvPr/>
            </p:nvGrpSpPr>
            <p:grpSpPr>
              <a:xfrm rot="10800000">
                <a:off x="6760035" y="3079467"/>
                <a:ext cx="92400" cy="411825"/>
                <a:chOff x="2070100" y="2563700"/>
                <a:chExt cx="92400" cy="411825"/>
              </a:xfrm>
            </p:grpSpPr>
            <p:cxnSp>
              <p:nvCxnSpPr>
                <p:cNvPr id="4546" name="Google Shape;4546;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7" name="Google Shape;4547;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48" name="Google Shape;4548;p55"/>
          <p:cNvGrpSpPr/>
          <p:nvPr/>
        </p:nvGrpSpPr>
        <p:grpSpPr>
          <a:xfrm>
            <a:off x="2143176" y="3369134"/>
            <a:ext cx="1086701" cy="799429"/>
            <a:chOff x="2183288" y="3555572"/>
            <a:chExt cx="1136241" cy="835873"/>
          </a:xfrm>
        </p:grpSpPr>
        <p:sp>
          <p:nvSpPr>
            <p:cNvPr id="4549" name="Google Shape;4549;p5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55"/>
            <p:cNvGrpSpPr/>
            <p:nvPr/>
          </p:nvGrpSpPr>
          <p:grpSpPr>
            <a:xfrm>
              <a:off x="2205895" y="3637269"/>
              <a:ext cx="1089848" cy="724993"/>
              <a:chOff x="2205895" y="3637269"/>
              <a:chExt cx="1089848" cy="724993"/>
            </a:xfrm>
          </p:grpSpPr>
          <p:sp>
            <p:nvSpPr>
              <p:cNvPr id="4551" name="Google Shape;4551;p5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5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8" name="Google Shape;4558;p5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59" name="Google Shape;4559;p55"/>
            <p:cNvGrpSpPr/>
            <p:nvPr/>
          </p:nvGrpSpPr>
          <p:grpSpPr>
            <a:xfrm>
              <a:off x="3173850" y="3779426"/>
              <a:ext cx="145679" cy="70048"/>
              <a:chOff x="3173850" y="3779426"/>
              <a:chExt cx="145679" cy="70048"/>
            </a:xfrm>
          </p:grpSpPr>
          <p:cxnSp>
            <p:nvCxnSpPr>
              <p:cNvPr id="4560" name="Google Shape;4560;p5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561" name="Google Shape;4561;p5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55"/>
            <p:cNvGrpSpPr/>
            <p:nvPr/>
          </p:nvGrpSpPr>
          <p:grpSpPr>
            <a:xfrm>
              <a:off x="2183288" y="4139483"/>
              <a:ext cx="145133" cy="70048"/>
              <a:chOff x="2183288" y="4139483"/>
              <a:chExt cx="145133" cy="70048"/>
            </a:xfrm>
          </p:grpSpPr>
          <p:cxnSp>
            <p:nvCxnSpPr>
              <p:cNvPr id="4563" name="Google Shape;4563;p5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564" name="Google Shape;4564;p5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5" name="Google Shape;4565;p5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6" name="Google Shape;4566;p5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67" name="Google Shape;4567;p55"/>
            <p:cNvGrpSpPr/>
            <p:nvPr/>
          </p:nvGrpSpPr>
          <p:grpSpPr>
            <a:xfrm>
              <a:off x="2943836" y="4268886"/>
              <a:ext cx="60717" cy="122559"/>
              <a:chOff x="2943836" y="4268886"/>
              <a:chExt cx="60717" cy="122559"/>
            </a:xfrm>
          </p:grpSpPr>
          <p:sp>
            <p:nvSpPr>
              <p:cNvPr id="4568" name="Google Shape;4568;p5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9" name="Google Shape;4569;p5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70" name="Google Shape;4570;p55"/>
          <p:cNvGrpSpPr/>
          <p:nvPr/>
        </p:nvGrpSpPr>
        <p:grpSpPr>
          <a:xfrm>
            <a:off x="3406121" y="1290134"/>
            <a:ext cx="1675870" cy="758251"/>
            <a:chOff x="3530532" y="1496185"/>
            <a:chExt cx="1562000" cy="706730"/>
          </a:xfrm>
        </p:grpSpPr>
        <p:cxnSp>
          <p:nvCxnSpPr>
            <p:cNvPr id="4571" name="Google Shape;4571;p5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72" name="Google Shape;4572;p55"/>
            <p:cNvGrpSpPr/>
            <p:nvPr/>
          </p:nvGrpSpPr>
          <p:grpSpPr>
            <a:xfrm>
              <a:off x="3530532" y="1496185"/>
              <a:ext cx="323430" cy="463587"/>
              <a:chOff x="3530532" y="1496185"/>
              <a:chExt cx="323430" cy="463587"/>
            </a:xfrm>
          </p:grpSpPr>
          <p:grpSp>
            <p:nvGrpSpPr>
              <p:cNvPr id="4573" name="Google Shape;4573;p55"/>
              <p:cNvGrpSpPr/>
              <p:nvPr/>
            </p:nvGrpSpPr>
            <p:grpSpPr>
              <a:xfrm>
                <a:off x="3567462" y="1496185"/>
                <a:ext cx="286500" cy="361376"/>
                <a:chOff x="3567462" y="1496185"/>
                <a:chExt cx="286500" cy="361376"/>
              </a:xfrm>
            </p:grpSpPr>
            <p:cxnSp>
              <p:nvCxnSpPr>
                <p:cNvPr id="4574" name="Google Shape;4574;p5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75" name="Google Shape;4575;p5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5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55"/>
            <p:cNvGrpSpPr/>
            <p:nvPr/>
          </p:nvGrpSpPr>
          <p:grpSpPr>
            <a:xfrm>
              <a:off x="3891569" y="1779209"/>
              <a:ext cx="323945" cy="423706"/>
              <a:chOff x="3891569" y="1779209"/>
              <a:chExt cx="323945" cy="423706"/>
            </a:xfrm>
          </p:grpSpPr>
          <p:grpSp>
            <p:nvGrpSpPr>
              <p:cNvPr id="4578" name="Google Shape;4578;p55"/>
              <p:cNvGrpSpPr/>
              <p:nvPr/>
            </p:nvGrpSpPr>
            <p:grpSpPr>
              <a:xfrm>
                <a:off x="3929014" y="1881638"/>
                <a:ext cx="286500" cy="321278"/>
                <a:chOff x="3929014" y="1881638"/>
                <a:chExt cx="286500" cy="321278"/>
              </a:xfrm>
            </p:grpSpPr>
            <p:cxnSp>
              <p:nvCxnSpPr>
                <p:cNvPr id="4579" name="Google Shape;4579;p5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80" name="Google Shape;4580;p5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5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5"/>
            <p:cNvGrpSpPr/>
            <p:nvPr/>
          </p:nvGrpSpPr>
          <p:grpSpPr>
            <a:xfrm>
              <a:off x="4252606" y="1496185"/>
              <a:ext cx="324721" cy="463587"/>
              <a:chOff x="4252606" y="1496185"/>
              <a:chExt cx="324721" cy="463587"/>
            </a:xfrm>
          </p:grpSpPr>
          <p:grpSp>
            <p:nvGrpSpPr>
              <p:cNvPr id="4583" name="Google Shape;4583;p55"/>
              <p:cNvGrpSpPr/>
              <p:nvPr/>
            </p:nvGrpSpPr>
            <p:grpSpPr>
              <a:xfrm>
                <a:off x="4290828" y="1496185"/>
                <a:ext cx="286500" cy="361376"/>
                <a:chOff x="4290828" y="1496185"/>
                <a:chExt cx="286500" cy="361376"/>
              </a:xfrm>
            </p:grpSpPr>
            <p:cxnSp>
              <p:nvCxnSpPr>
                <p:cNvPr id="4584" name="Google Shape;4584;p5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85" name="Google Shape;4585;p5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6" name="Google Shape;4586;p5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5"/>
            <p:cNvGrpSpPr/>
            <p:nvPr/>
          </p:nvGrpSpPr>
          <p:grpSpPr>
            <a:xfrm>
              <a:off x="4613643" y="1763716"/>
              <a:ext cx="325308" cy="439200"/>
              <a:chOff x="4613643" y="1763716"/>
              <a:chExt cx="325308" cy="439200"/>
            </a:xfrm>
          </p:grpSpPr>
          <p:grpSp>
            <p:nvGrpSpPr>
              <p:cNvPr id="4588" name="Google Shape;4588;p55"/>
              <p:cNvGrpSpPr/>
              <p:nvPr/>
            </p:nvGrpSpPr>
            <p:grpSpPr>
              <a:xfrm>
                <a:off x="4652451" y="1879538"/>
                <a:ext cx="286500" cy="323378"/>
                <a:chOff x="4652451" y="1879538"/>
                <a:chExt cx="286500" cy="323378"/>
              </a:xfrm>
            </p:grpSpPr>
            <p:cxnSp>
              <p:nvCxnSpPr>
                <p:cNvPr id="4589" name="Google Shape;4589;p5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90" name="Google Shape;4590;p5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1" name="Google Shape;4591;p5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2" name="Google Shape;4592;p55"/>
          <p:cNvGrpSpPr/>
          <p:nvPr/>
        </p:nvGrpSpPr>
        <p:grpSpPr>
          <a:xfrm>
            <a:off x="3417981" y="2143759"/>
            <a:ext cx="1652173" cy="391517"/>
            <a:chOff x="3512551" y="2358270"/>
            <a:chExt cx="1597383" cy="378533"/>
          </a:xfrm>
        </p:grpSpPr>
        <p:cxnSp>
          <p:nvCxnSpPr>
            <p:cNvPr id="4593" name="Google Shape;4593;p55"/>
            <p:cNvCxnSpPr>
              <a:stCxn id="4594" idx="6"/>
              <a:endCxn id="45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96" name="Google Shape;4596;p55"/>
            <p:cNvGrpSpPr/>
            <p:nvPr/>
          </p:nvGrpSpPr>
          <p:grpSpPr>
            <a:xfrm>
              <a:off x="3512551" y="2358270"/>
              <a:ext cx="225647" cy="307714"/>
              <a:chOff x="2182679" y="2004714"/>
              <a:chExt cx="792300" cy="1080458"/>
            </a:xfrm>
          </p:grpSpPr>
          <p:cxnSp>
            <p:nvCxnSpPr>
              <p:cNvPr id="4597" name="Google Shape;4597;p55"/>
              <p:cNvCxnSpPr>
                <a:stCxn id="45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94" name="Google Shape;4594;p5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55"/>
            <p:cNvGrpSpPr/>
            <p:nvPr/>
          </p:nvGrpSpPr>
          <p:grpSpPr>
            <a:xfrm>
              <a:off x="3969644" y="2440153"/>
              <a:ext cx="225853" cy="296651"/>
              <a:chOff x="3775710" y="1729289"/>
              <a:chExt cx="136500" cy="179289"/>
            </a:xfrm>
          </p:grpSpPr>
          <p:cxnSp>
            <p:nvCxnSpPr>
              <p:cNvPr id="4600" name="Google Shape;4600;p5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01" name="Google Shape;4601;p5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55"/>
            <p:cNvGrpSpPr/>
            <p:nvPr/>
          </p:nvGrpSpPr>
          <p:grpSpPr>
            <a:xfrm>
              <a:off x="4427051" y="2358270"/>
              <a:ext cx="225647" cy="307714"/>
              <a:chOff x="5393704" y="2004714"/>
              <a:chExt cx="792300" cy="1080458"/>
            </a:xfrm>
          </p:grpSpPr>
          <p:cxnSp>
            <p:nvCxnSpPr>
              <p:cNvPr id="4604" name="Google Shape;4604;p55"/>
              <p:cNvCxnSpPr>
                <a:stCxn id="46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06" name="Google Shape;4606;p5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5"/>
            <p:cNvGrpSpPr/>
            <p:nvPr/>
          </p:nvGrpSpPr>
          <p:grpSpPr>
            <a:xfrm>
              <a:off x="4884287" y="2440252"/>
              <a:ext cx="225647" cy="296532"/>
              <a:chOff x="6999166" y="2292572"/>
              <a:chExt cx="792300" cy="1041192"/>
            </a:xfrm>
          </p:grpSpPr>
          <p:cxnSp>
            <p:nvCxnSpPr>
              <p:cNvPr id="4608" name="Google Shape;4608;p5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95" name="Google Shape;4595;p5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0" name="Google Shape;4610;p55"/>
          <p:cNvGrpSpPr/>
          <p:nvPr/>
        </p:nvGrpSpPr>
        <p:grpSpPr>
          <a:xfrm>
            <a:off x="6838789" y="979959"/>
            <a:ext cx="1581844" cy="732818"/>
            <a:chOff x="634175" y="2986275"/>
            <a:chExt cx="3147949" cy="1458344"/>
          </a:xfrm>
        </p:grpSpPr>
        <p:cxnSp>
          <p:nvCxnSpPr>
            <p:cNvPr id="4611" name="Google Shape;4611;p55"/>
            <p:cNvCxnSpPr>
              <a:stCxn id="4612" idx="4"/>
              <a:endCxn id="46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14" name="Google Shape;4614;p55"/>
            <p:cNvCxnSpPr>
              <a:stCxn id="4613" idx="0"/>
              <a:endCxn id="46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6" name="Google Shape;4616;p55"/>
            <p:cNvCxnSpPr>
              <a:stCxn id="4615" idx="4"/>
              <a:endCxn id="46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8" name="Google Shape;4618;p55"/>
            <p:cNvCxnSpPr>
              <a:stCxn id="4617" idx="0"/>
              <a:endCxn id="46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19" name="Google Shape;4619;p5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5" name="Google Shape;4615;p5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2" name="Google Shape;4612;p5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7" name="Google Shape;4617;p5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3" name="Google Shape;4613;p5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20" name="Google Shape;4620;p55"/>
          <p:cNvGrpSpPr/>
          <p:nvPr/>
        </p:nvGrpSpPr>
        <p:grpSpPr>
          <a:xfrm>
            <a:off x="3406504" y="2674269"/>
            <a:ext cx="1675128" cy="313674"/>
            <a:chOff x="998425" y="1182125"/>
            <a:chExt cx="1065400" cy="199500"/>
          </a:xfrm>
        </p:grpSpPr>
        <p:sp>
          <p:nvSpPr>
            <p:cNvPr id="4621" name="Google Shape;462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55"/>
          <p:cNvGrpSpPr/>
          <p:nvPr/>
        </p:nvGrpSpPr>
        <p:grpSpPr>
          <a:xfrm>
            <a:off x="3406503" y="3630235"/>
            <a:ext cx="1675129" cy="525345"/>
            <a:chOff x="5194708" y="3484366"/>
            <a:chExt cx="3148148" cy="987304"/>
          </a:xfrm>
        </p:grpSpPr>
        <p:grpSp>
          <p:nvGrpSpPr>
            <p:cNvPr id="4627" name="Google Shape;4627;p55"/>
            <p:cNvGrpSpPr/>
            <p:nvPr/>
          </p:nvGrpSpPr>
          <p:grpSpPr>
            <a:xfrm>
              <a:off x="7531521" y="3484366"/>
              <a:ext cx="811335" cy="987304"/>
              <a:chOff x="3379425" y="1617275"/>
              <a:chExt cx="1090650" cy="1327200"/>
            </a:xfrm>
          </p:grpSpPr>
          <p:sp>
            <p:nvSpPr>
              <p:cNvPr id="4628" name="Google Shape;4628;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55"/>
            <p:cNvGrpSpPr/>
            <p:nvPr/>
          </p:nvGrpSpPr>
          <p:grpSpPr>
            <a:xfrm>
              <a:off x="6752546" y="3484366"/>
              <a:ext cx="811428" cy="987304"/>
              <a:chOff x="2332275" y="1617275"/>
              <a:chExt cx="1090775" cy="1327200"/>
            </a:xfrm>
          </p:grpSpPr>
          <p:sp>
            <p:nvSpPr>
              <p:cNvPr id="4632" name="Google Shape;4632;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55"/>
            <p:cNvGrpSpPr/>
            <p:nvPr/>
          </p:nvGrpSpPr>
          <p:grpSpPr>
            <a:xfrm>
              <a:off x="5973664" y="3484366"/>
              <a:ext cx="811335" cy="987304"/>
              <a:chOff x="1285250" y="1617275"/>
              <a:chExt cx="1090650" cy="1327200"/>
            </a:xfrm>
          </p:grpSpPr>
          <p:sp>
            <p:nvSpPr>
              <p:cNvPr id="4636" name="Google Shape;4636;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5"/>
            <p:cNvGrpSpPr/>
            <p:nvPr/>
          </p:nvGrpSpPr>
          <p:grpSpPr>
            <a:xfrm>
              <a:off x="5194708" y="3484366"/>
              <a:ext cx="811409" cy="987304"/>
              <a:chOff x="238125" y="1617275"/>
              <a:chExt cx="1090750" cy="1327200"/>
            </a:xfrm>
          </p:grpSpPr>
          <p:sp>
            <p:nvSpPr>
              <p:cNvPr id="4640" name="Google Shape;4640;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3" name="Google Shape;4643;p55"/>
          <p:cNvGrpSpPr/>
          <p:nvPr/>
        </p:nvGrpSpPr>
        <p:grpSpPr>
          <a:xfrm>
            <a:off x="6840188" y="2276124"/>
            <a:ext cx="1579046" cy="522230"/>
            <a:chOff x="6853641" y="2534077"/>
            <a:chExt cx="1515545" cy="501229"/>
          </a:xfrm>
        </p:grpSpPr>
        <p:grpSp>
          <p:nvGrpSpPr>
            <p:cNvPr id="4644" name="Google Shape;4644;p55"/>
            <p:cNvGrpSpPr/>
            <p:nvPr/>
          </p:nvGrpSpPr>
          <p:grpSpPr>
            <a:xfrm>
              <a:off x="6853641" y="2618923"/>
              <a:ext cx="1515545" cy="324556"/>
              <a:chOff x="6853641" y="2618923"/>
              <a:chExt cx="1515545" cy="324556"/>
            </a:xfrm>
          </p:grpSpPr>
          <p:sp>
            <p:nvSpPr>
              <p:cNvPr id="4645" name="Google Shape;4645;p5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0" name="Google Shape;4650;p5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55"/>
          <p:cNvGrpSpPr/>
          <p:nvPr/>
        </p:nvGrpSpPr>
        <p:grpSpPr>
          <a:xfrm>
            <a:off x="3435080" y="3151165"/>
            <a:ext cx="1617976" cy="346616"/>
            <a:chOff x="1808063" y="4294338"/>
            <a:chExt cx="3370782" cy="721817"/>
          </a:xfrm>
        </p:grpSpPr>
        <p:sp>
          <p:nvSpPr>
            <p:cNvPr id="4656" name="Google Shape;4656;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5"/>
          <p:cNvGrpSpPr/>
          <p:nvPr/>
        </p:nvGrpSpPr>
        <p:grpSpPr>
          <a:xfrm>
            <a:off x="5261076" y="3817915"/>
            <a:ext cx="1417067" cy="350605"/>
            <a:chOff x="4234950" y="2101012"/>
            <a:chExt cx="4219974" cy="1044090"/>
          </a:xfrm>
        </p:grpSpPr>
        <p:sp>
          <p:nvSpPr>
            <p:cNvPr id="4667" name="Google Shape;4667;p5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55"/>
          <p:cNvGrpSpPr/>
          <p:nvPr/>
        </p:nvGrpSpPr>
        <p:grpSpPr>
          <a:xfrm>
            <a:off x="6836548" y="1808672"/>
            <a:ext cx="1586327" cy="371557"/>
            <a:chOff x="1247650" y="2075423"/>
            <a:chExt cx="6648477" cy="1557238"/>
          </a:xfrm>
        </p:grpSpPr>
        <p:sp>
          <p:nvSpPr>
            <p:cNvPr id="4684" name="Google Shape;4684;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55"/>
          <p:cNvGrpSpPr/>
          <p:nvPr/>
        </p:nvGrpSpPr>
        <p:grpSpPr>
          <a:xfrm>
            <a:off x="5267818" y="961862"/>
            <a:ext cx="1415601" cy="1648533"/>
            <a:chOff x="1839112" y="2209163"/>
            <a:chExt cx="1918159" cy="2233784"/>
          </a:xfrm>
        </p:grpSpPr>
        <p:sp>
          <p:nvSpPr>
            <p:cNvPr id="4691" name="Google Shape;4691;p5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4" name="Google Shape;4694;p55"/>
            <p:cNvCxnSpPr>
              <a:stCxn id="4691" idx="6"/>
              <a:endCxn id="46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5" name="Google Shape;4695;p55"/>
            <p:cNvCxnSpPr>
              <a:stCxn id="4692" idx="4"/>
              <a:endCxn id="46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97" name="Google Shape;4697;p55"/>
            <p:cNvCxnSpPr>
              <a:stCxn id="4696" idx="6"/>
              <a:endCxn id="46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8" name="Google Shape;4698;p55"/>
            <p:cNvCxnSpPr>
              <a:stCxn id="4693" idx="4"/>
              <a:endCxn id="46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96" name="Google Shape;4696;p5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1" name="Google Shape;4701;p55"/>
            <p:cNvCxnSpPr>
              <a:endCxn id="47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02" name="Google Shape;4702;p55"/>
          <p:cNvGrpSpPr/>
          <p:nvPr/>
        </p:nvGrpSpPr>
        <p:grpSpPr>
          <a:xfrm>
            <a:off x="3425084" y="979946"/>
            <a:ext cx="1637968" cy="154942"/>
            <a:chOff x="238125" y="2506075"/>
            <a:chExt cx="7115411" cy="673075"/>
          </a:xfrm>
        </p:grpSpPr>
        <p:sp>
          <p:nvSpPr>
            <p:cNvPr id="4703" name="Google Shape;4703;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55"/>
          <p:cNvGrpSpPr/>
          <p:nvPr/>
        </p:nvGrpSpPr>
        <p:grpSpPr>
          <a:xfrm>
            <a:off x="1965820" y="1294664"/>
            <a:ext cx="1262932" cy="785408"/>
            <a:chOff x="548861" y="389676"/>
            <a:chExt cx="3843371" cy="2390163"/>
          </a:xfrm>
        </p:grpSpPr>
        <p:cxnSp>
          <p:nvCxnSpPr>
            <p:cNvPr id="4709" name="Google Shape;4709;p5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0" name="Google Shape;4710;p5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1" name="Google Shape;4711;p5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2" name="Google Shape;4712;p5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13" name="Google Shape;4713;p5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14" name="Google Shape;4714;p5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5" name="Google Shape;4715;p5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16" name="Google Shape;4716;p5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55"/>
          <p:cNvGrpSpPr/>
          <p:nvPr/>
        </p:nvGrpSpPr>
        <p:grpSpPr>
          <a:xfrm>
            <a:off x="753952" y="2401541"/>
            <a:ext cx="1412054" cy="633562"/>
            <a:chOff x="1187400" y="2529299"/>
            <a:chExt cx="6769193" cy="2241903"/>
          </a:xfrm>
        </p:grpSpPr>
        <p:sp>
          <p:nvSpPr>
            <p:cNvPr id="4723" name="Google Shape;4723;p5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24" name="Google Shape;4724;p5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5" name="Google Shape;4725;p5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6" name="Google Shape;4726;p5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7" name="Google Shape;4727;p5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8" name="Google Shape;4728;p5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9" name="Google Shape;4729;p5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30" name="Google Shape;4730;p55"/>
            <p:cNvCxnSpPr>
              <a:stCxn id="4723" idx="2"/>
              <a:endCxn id="47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1" name="Google Shape;4731;p55"/>
            <p:cNvCxnSpPr>
              <a:stCxn id="4725" idx="0"/>
              <a:endCxn id="47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2" name="Google Shape;4732;p55"/>
            <p:cNvCxnSpPr>
              <a:stCxn id="4725" idx="2"/>
              <a:endCxn id="47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3" name="Google Shape;4733;p55"/>
            <p:cNvCxnSpPr>
              <a:stCxn id="4726" idx="0"/>
              <a:endCxn id="47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4" name="Google Shape;4734;p55"/>
            <p:cNvCxnSpPr>
              <a:stCxn id="4724" idx="2"/>
              <a:endCxn id="47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5" name="Google Shape;4735;p55"/>
            <p:cNvCxnSpPr>
              <a:stCxn id="4728" idx="0"/>
              <a:endCxn id="47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36" name="Google Shape;4736;p55"/>
          <p:cNvGrpSpPr/>
          <p:nvPr/>
        </p:nvGrpSpPr>
        <p:grpSpPr>
          <a:xfrm>
            <a:off x="6840198" y="2894250"/>
            <a:ext cx="1579035" cy="540873"/>
            <a:chOff x="6895650" y="3126697"/>
            <a:chExt cx="1436662" cy="492105"/>
          </a:xfrm>
        </p:grpSpPr>
        <p:sp>
          <p:nvSpPr>
            <p:cNvPr id="4737" name="Google Shape;4737;p5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55"/>
            <p:cNvGrpSpPr/>
            <p:nvPr/>
          </p:nvGrpSpPr>
          <p:grpSpPr>
            <a:xfrm>
              <a:off x="6995957" y="3335810"/>
              <a:ext cx="1230393" cy="71754"/>
              <a:chOff x="6995957" y="3287964"/>
              <a:chExt cx="1230393" cy="71754"/>
            </a:xfrm>
          </p:grpSpPr>
          <p:sp>
            <p:nvSpPr>
              <p:cNvPr id="4743" name="Google Shape;4743;p5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8" name="Google Shape;4748;p55"/>
          <p:cNvGrpSpPr/>
          <p:nvPr/>
        </p:nvGrpSpPr>
        <p:grpSpPr>
          <a:xfrm>
            <a:off x="6838780" y="3531013"/>
            <a:ext cx="1581862" cy="650625"/>
            <a:chOff x="6777990" y="3710194"/>
            <a:chExt cx="1646915" cy="677382"/>
          </a:xfrm>
        </p:grpSpPr>
        <p:grpSp>
          <p:nvGrpSpPr>
            <p:cNvPr id="4749" name="Google Shape;4749;p55"/>
            <p:cNvGrpSpPr/>
            <p:nvPr/>
          </p:nvGrpSpPr>
          <p:grpSpPr>
            <a:xfrm>
              <a:off x="6777990" y="3874492"/>
              <a:ext cx="411129" cy="513083"/>
              <a:chOff x="6777990" y="3874492"/>
              <a:chExt cx="411129" cy="513083"/>
            </a:xfrm>
          </p:grpSpPr>
          <p:cxnSp>
            <p:nvCxnSpPr>
              <p:cNvPr id="4750" name="Google Shape;4750;p5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1" name="Google Shape;4751;p5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5"/>
            <p:cNvGrpSpPr/>
            <p:nvPr/>
          </p:nvGrpSpPr>
          <p:grpSpPr>
            <a:xfrm>
              <a:off x="7188425" y="3710194"/>
              <a:ext cx="411123" cy="520535"/>
              <a:chOff x="7188425" y="3710194"/>
              <a:chExt cx="411123" cy="520535"/>
            </a:xfrm>
          </p:grpSpPr>
          <p:cxnSp>
            <p:nvCxnSpPr>
              <p:cNvPr id="4753" name="Google Shape;4753;p5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4" name="Google Shape;4754;p5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55"/>
            <p:cNvGrpSpPr/>
            <p:nvPr/>
          </p:nvGrpSpPr>
          <p:grpSpPr>
            <a:xfrm>
              <a:off x="7603341" y="3874492"/>
              <a:ext cx="411474" cy="513083"/>
              <a:chOff x="7603341" y="3874492"/>
              <a:chExt cx="411474" cy="513083"/>
            </a:xfrm>
          </p:grpSpPr>
          <p:cxnSp>
            <p:nvCxnSpPr>
              <p:cNvPr id="4756" name="Google Shape;4756;p5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7" name="Google Shape;4757;p5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5"/>
            <p:cNvGrpSpPr/>
            <p:nvPr/>
          </p:nvGrpSpPr>
          <p:grpSpPr>
            <a:xfrm>
              <a:off x="8013776" y="3722847"/>
              <a:ext cx="411129" cy="507881"/>
              <a:chOff x="8013776" y="3722847"/>
              <a:chExt cx="411129" cy="507881"/>
            </a:xfrm>
          </p:grpSpPr>
          <p:cxnSp>
            <p:nvCxnSpPr>
              <p:cNvPr id="4759" name="Google Shape;4759;p5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760" name="Google Shape;4760;p5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1" name="Google Shape;4761;p55"/>
          <p:cNvGrpSpPr/>
          <p:nvPr/>
        </p:nvGrpSpPr>
        <p:grpSpPr>
          <a:xfrm>
            <a:off x="5258295" y="2703853"/>
            <a:ext cx="1421889" cy="1020603"/>
            <a:chOff x="5190863" y="2824811"/>
            <a:chExt cx="1544860" cy="1108869"/>
          </a:xfrm>
        </p:grpSpPr>
        <p:grpSp>
          <p:nvGrpSpPr>
            <p:cNvPr id="4762" name="Google Shape;4762;p55"/>
            <p:cNvGrpSpPr/>
            <p:nvPr/>
          </p:nvGrpSpPr>
          <p:grpSpPr>
            <a:xfrm>
              <a:off x="5938695" y="3176919"/>
              <a:ext cx="685761" cy="404739"/>
              <a:chOff x="5938695" y="3176919"/>
              <a:chExt cx="685761" cy="404739"/>
            </a:xfrm>
          </p:grpSpPr>
          <p:grpSp>
            <p:nvGrpSpPr>
              <p:cNvPr id="4763" name="Google Shape;4763;p55"/>
              <p:cNvGrpSpPr/>
              <p:nvPr/>
            </p:nvGrpSpPr>
            <p:grpSpPr>
              <a:xfrm>
                <a:off x="5938695" y="3176919"/>
                <a:ext cx="685761" cy="404739"/>
                <a:chOff x="5938695" y="3176919"/>
                <a:chExt cx="685761" cy="404739"/>
              </a:xfrm>
            </p:grpSpPr>
            <p:sp>
              <p:nvSpPr>
                <p:cNvPr id="4764" name="Google Shape;4764;p5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6" name="Google Shape;4766;p5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55"/>
            <p:cNvGrpSpPr/>
            <p:nvPr/>
          </p:nvGrpSpPr>
          <p:grpSpPr>
            <a:xfrm>
              <a:off x="5305233" y="3176835"/>
              <a:ext cx="685971" cy="404655"/>
              <a:chOff x="5305233" y="3176835"/>
              <a:chExt cx="685971" cy="404655"/>
            </a:xfrm>
          </p:grpSpPr>
          <p:grpSp>
            <p:nvGrpSpPr>
              <p:cNvPr id="4768" name="Google Shape;4768;p55"/>
              <p:cNvGrpSpPr/>
              <p:nvPr/>
            </p:nvGrpSpPr>
            <p:grpSpPr>
              <a:xfrm>
                <a:off x="5305233" y="3176835"/>
                <a:ext cx="685971" cy="404655"/>
                <a:chOff x="5305233" y="3176835"/>
                <a:chExt cx="685971" cy="404655"/>
              </a:xfrm>
            </p:grpSpPr>
            <p:sp>
              <p:nvSpPr>
                <p:cNvPr id="4769" name="Google Shape;4769;p5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1" name="Google Shape;4771;p5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2" name="Google Shape;4772;p5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55"/>
            <p:cNvGrpSpPr/>
            <p:nvPr/>
          </p:nvGrpSpPr>
          <p:grpSpPr>
            <a:xfrm>
              <a:off x="5657361" y="2824811"/>
              <a:ext cx="1078361" cy="404655"/>
              <a:chOff x="5657361" y="2824811"/>
              <a:chExt cx="1078361" cy="404655"/>
            </a:xfrm>
          </p:grpSpPr>
          <p:grpSp>
            <p:nvGrpSpPr>
              <p:cNvPr id="4774" name="Google Shape;4774;p55"/>
              <p:cNvGrpSpPr/>
              <p:nvPr/>
            </p:nvGrpSpPr>
            <p:grpSpPr>
              <a:xfrm>
                <a:off x="5657361" y="2824811"/>
                <a:ext cx="1078361" cy="404655"/>
                <a:chOff x="5657361" y="2824811"/>
                <a:chExt cx="1078361" cy="404655"/>
              </a:xfrm>
            </p:grpSpPr>
            <p:grpSp>
              <p:nvGrpSpPr>
                <p:cNvPr id="4775" name="Google Shape;4775;p55"/>
                <p:cNvGrpSpPr/>
                <p:nvPr/>
              </p:nvGrpSpPr>
              <p:grpSpPr>
                <a:xfrm>
                  <a:off x="5938485" y="2824811"/>
                  <a:ext cx="797237" cy="404655"/>
                  <a:chOff x="5938485" y="2824811"/>
                  <a:chExt cx="797237" cy="404655"/>
                </a:xfrm>
              </p:grpSpPr>
              <p:sp>
                <p:nvSpPr>
                  <p:cNvPr id="4776" name="Google Shape;4776;p5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8" name="Google Shape;4778;p5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9" name="Google Shape;4779;p5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5"/>
            <p:cNvGrpSpPr/>
            <p:nvPr/>
          </p:nvGrpSpPr>
          <p:grpSpPr>
            <a:xfrm>
              <a:off x="5190863" y="3528942"/>
              <a:ext cx="1078026" cy="404739"/>
              <a:chOff x="5190863" y="3528942"/>
              <a:chExt cx="1078026" cy="404739"/>
            </a:xfrm>
          </p:grpSpPr>
          <p:sp>
            <p:nvSpPr>
              <p:cNvPr id="4781" name="Google Shape;4781;p5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2" name="Google Shape;4782;p55"/>
              <p:cNvGrpSpPr/>
              <p:nvPr/>
            </p:nvGrpSpPr>
            <p:grpSpPr>
              <a:xfrm>
                <a:off x="5190863" y="3528942"/>
                <a:ext cx="1078026" cy="404739"/>
                <a:chOff x="5190863" y="3528942"/>
                <a:chExt cx="1078026" cy="404739"/>
              </a:xfrm>
            </p:grpSpPr>
            <p:sp>
              <p:nvSpPr>
                <p:cNvPr id="4783" name="Google Shape;4783;p5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5" name="Google Shape;4785;p55"/>
          <p:cNvGrpSpPr/>
          <p:nvPr/>
        </p:nvGrpSpPr>
        <p:grpSpPr>
          <a:xfrm>
            <a:off x="724302" y="1268321"/>
            <a:ext cx="1086719" cy="879487"/>
            <a:chOff x="803162" y="1474292"/>
            <a:chExt cx="1086719" cy="879487"/>
          </a:xfrm>
        </p:grpSpPr>
        <p:grpSp>
          <p:nvGrpSpPr>
            <p:cNvPr id="4786" name="Google Shape;4786;p55"/>
            <p:cNvGrpSpPr/>
            <p:nvPr/>
          </p:nvGrpSpPr>
          <p:grpSpPr>
            <a:xfrm>
              <a:off x="803162" y="1625948"/>
              <a:ext cx="445856" cy="576579"/>
              <a:chOff x="803162" y="1625948"/>
              <a:chExt cx="445856" cy="576579"/>
            </a:xfrm>
          </p:grpSpPr>
          <p:sp>
            <p:nvSpPr>
              <p:cNvPr id="4787" name="Google Shape;4787;p5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8" name="Google Shape;4788;p55"/>
              <p:cNvGrpSpPr/>
              <p:nvPr/>
            </p:nvGrpSpPr>
            <p:grpSpPr>
              <a:xfrm>
                <a:off x="1056023" y="1625948"/>
                <a:ext cx="192995" cy="576579"/>
                <a:chOff x="1056023" y="1625948"/>
                <a:chExt cx="192995" cy="576579"/>
              </a:xfrm>
            </p:grpSpPr>
            <p:sp>
              <p:nvSpPr>
                <p:cNvPr id="4789" name="Google Shape;4789;p5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4" name="Google Shape;4794;p55"/>
            <p:cNvGrpSpPr/>
            <p:nvPr/>
          </p:nvGrpSpPr>
          <p:grpSpPr>
            <a:xfrm>
              <a:off x="1371406" y="1474292"/>
              <a:ext cx="518475" cy="879487"/>
              <a:chOff x="1398231" y="1474292"/>
              <a:chExt cx="518475" cy="879487"/>
            </a:xfrm>
          </p:grpSpPr>
          <p:grpSp>
            <p:nvGrpSpPr>
              <p:cNvPr id="4795" name="Google Shape;4795;p55"/>
              <p:cNvGrpSpPr/>
              <p:nvPr/>
            </p:nvGrpSpPr>
            <p:grpSpPr>
              <a:xfrm>
                <a:off x="1398231" y="1474292"/>
                <a:ext cx="518475" cy="341643"/>
                <a:chOff x="1398231" y="1474292"/>
                <a:chExt cx="518475" cy="341643"/>
              </a:xfrm>
            </p:grpSpPr>
            <p:sp>
              <p:nvSpPr>
                <p:cNvPr id="4796" name="Google Shape;4796;p5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55"/>
                <p:cNvGrpSpPr/>
                <p:nvPr/>
              </p:nvGrpSpPr>
              <p:grpSpPr>
                <a:xfrm>
                  <a:off x="1616453" y="1474292"/>
                  <a:ext cx="300253" cy="341643"/>
                  <a:chOff x="1616453" y="1475379"/>
                  <a:chExt cx="300253" cy="341643"/>
                </a:xfrm>
              </p:grpSpPr>
              <p:sp>
                <p:nvSpPr>
                  <p:cNvPr id="4798" name="Google Shape;4798;p5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5" name="Google Shape;4805;p55"/>
                  <p:cNvGrpSpPr/>
                  <p:nvPr/>
                </p:nvGrpSpPr>
                <p:grpSpPr>
                  <a:xfrm>
                    <a:off x="1839639" y="1475379"/>
                    <a:ext cx="77067" cy="341643"/>
                    <a:chOff x="1839639" y="1475379"/>
                    <a:chExt cx="77067" cy="341643"/>
                  </a:xfrm>
                </p:grpSpPr>
                <p:sp>
                  <p:nvSpPr>
                    <p:cNvPr id="4806" name="Google Shape;4806;p5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08" name="Google Shape;4808;p55"/>
              <p:cNvGrpSpPr/>
              <p:nvPr/>
            </p:nvGrpSpPr>
            <p:grpSpPr>
              <a:xfrm>
                <a:off x="1398451" y="2012951"/>
                <a:ext cx="518255" cy="340828"/>
                <a:chOff x="1398451" y="2012951"/>
                <a:chExt cx="518255" cy="340828"/>
              </a:xfrm>
            </p:grpSpPr>
            <p:sp>
              <p:nvSpPr>
                <p:cNvPr id="4809" name="Google Shape;4809;p5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55"/>
                <p:cNvGrpSpPr/>
                <p:nvPr/>
              </p:nvGrpSpPr>
              <p:grpSpPr>
                <a:xfrm>
                  <a:off x="1616453" y="2012951"/>
                  <a:ext cx="300253" cy="340828"/>
                  <a:chOff x="1616453" y="2013538"/>
                  <a:chExt cx="300253" cy="340828"/>
                </a:xfrm>
              </p:grpSpPr>
              <p:sp>
                <p:nvSpPr>
                  <p:cNvPr id="4811" name="Google Shape;4811;p5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55"/>
                  <p:cNvGrpSpPr/>
                  <p:nvPr/>
                </p:nvGrpSpPr>
                <p:grpSpPr>
                  <a:xfrm>
                    <a:off x="1839639" y="2013538"/>
                    <a:ext cx="77067" cy="340828"/>
                    <a:chOff x="1839639" y="2013538"/>
                    <a:chExt cx="77067" cy="340828"/>
                  </a:xfrm>
                </p:grpSpPr>
                <p:sp>
                  <p:nvSpPr>
                    <p:cNvPr id="4819" name="Google Shape;4819;p5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21" name="Google Shape;4821;p55"/>
          <p:cNvGrpSpPr/>
          <p:nvPr/>
        </p:nvGrpSpPr>
        <p:grpSpPr>
          <a:xfrm>
            <a:off x="721126" y="3399508"/>
            <a:ext cx="1368681" cy="682918"/>
            <a:chOff x="724986" y="3605478"/>
            <a:chExt cx="1368681" cy="682918"/>
          </a:xfrm>
        </p:grpSpPr>
        <p:grpSp>
          <p:nvGrpSpPr>
            <p:cNvPr id="4822" name="Google Shape;4822;p55"/>
            <p:cNvGrpSpPr/>
            <p:nvPr/>
          </p:nvGrpSpPr>
          <p:grpSpPr>
            <a:xfrm>
              <a:off x="1289102" y="3823629"/>
              <a:ext cx="240442" cy="250435"/>
              <a:chOff x="-165066" y="3843615"/>
              <a:chExt cx="221259" cy="230455"/>
            </a:xfrm>
          </p:grpSpPr>
          <p:sp>
            <p:nvSpPr>
              <p:cNvPr id="4823" name="Google Shape;4823;p5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55"/>
            <p:cNvGrpSpPr/>
            <p:nvPr/>
          </p:nvGrpSpPr>
          <p:grpSpPr>
            <a:xfrm>
              <a:off x="724986" y="3605478"/>
              <a:ext cx="1368681" cy="682918"/>
              <a:chOff x="724986" y="3605478"/>
              <a:chExt cx="1368681" cy="682918"/>
            </a:xfrm>
          </p:grpSpPr>
          <p:grpSp>
            <p:nvGrpSpPr>
              <p:cNvPr id="4844" name="Google Shape;4844;p55"/>
              <p:cNvGrpSpPr/>
              <p:nvPr/>
            </p:nvGrpSpPr>
            <p:grpSpPr>
              <a:xfrm>
                <a:off x="1498221" y="4047614"/>
                <a:ext cx="529172" cy="240783"/>
                <a:chOff x="1498221" y="4047614"/>
                <a:chExt cx="529172" cy="240783"/>
              </a:xfrm>
            </p:grpSpPr>
            <p:grpSp>
              <p:nvGrpSpPr>
                <p:cNvPr id="4845" name="Google Shape;4845;p55"/>
                <p:cNvGrpSpPr/>
                <p:nvPr/>
              </p:nvGrpSpPr>
              <p:grpSpPr>
                <a:xfrm>
                  <a:off x="1826655" y="4224370"/>
                  <a:ext cx="200738" cy="25631"/>
                  <a:chOff x="1826655" y="4224370"/>
                  <a:chExt cx="200738" cy="25631"/>
                </a:xfrm>
              </p:grpSpPr>
              <p:sp>
                <p:nvSpPr>
                  <p:cNvPr id="4846" name="Google Shape;4846;p5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55"/>
                <p:cNvGrpSpPr/>
                <p:nvPr/>
              </p:nvGrpSpPr>
              <p:grpSpPr>
                <a:xfrm>
                  <a:off x="1498221" y="4047614"/>
                  <a:ext cx="328444" cy="240783"/>
                  <a:chOff x="1498221" y="4047614"/>
                  <a:chExt cx="328444" cy="240783"/>
                </a:xfrm>
              </p:grpSpPr>
              <p:sp>
                <p:nvSpPr>
                  <p:cNvPr id="4849" name="Google Shape;4849;p5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0" name="Google Shape;4850;p55"/>
                  <p:cNvGrpSpPr/>
                  <p:nvPr/>
                </p:nvGrpSpPr>
                <p:grpSpPr>
                  <a:xfrm>
                    <a:off x="1498221" y="4047614"/>
                    <a:ext cx="150566" cy="190416"/>
                    <a:chOff x="1498221" y="4047614"/>
                    <a:chExt cx="150566" cy="190416"/>
                  </a:xfrm>
                </p:grpSpPr>
                <p:sp>
                  <p:nvSpPr>
                    <p:cNvPr id="4851" name="Google Shape;4851;p5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53" name="Google Shape;4853;p55"/>
              <p:cNvGrpSpPr/>
              <p:nvPr/>
            </p:nvGrpSpPr>
            <p:grpSpPr>
              <a:xfrm>
                <a:off x="1560718" y="3800594"/>
                <a:ext cx="532948" cy="302090"/>
                <a:chOff x="1560718" y="3800594"/>
                <a:chExt cx="532948" cy="302090"/>
              </a:xfrm>
            </p:grpSpPr>
            <p:grpSp>
              <p:nvGrpSpPr>
                <p:cNvPr id="4854" name="Google Shape;4854;p55"/>
                <p:cNvGrpSpPr/>
                <p:nvPr/>
              </p:nvGrpSpPr>
              <p:grpSpPr>
                <a:xfrm>
                  <a:off x="1912179" y="3827344"/>
                  <a:ext cx="181487" cy="25631"/>
                  <a:chOff x="1912179" y="3827344"/>
                  <a:chExt cx="181487" cy="25631"/>
                </a:xfrm>
              </p:grpSpPr>
              <p:sp>
                <p:nvSpPr>
                  <p:cNvPr id="4855" name="Google Shape;4855;p5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55"/>
                <p:cNvGrpSpPr/>
                <p:nvPr/>
              </p:nvGrpSpPr>
              <p:grpSpPr>
                <a:xfrm>
                  <a:off x="1912179" y="4044505"/>
                  <a:ext cx="181487" cy="25622"/>
                  <a:chOff x="1912179" y="4044506"/>
                  <a:chExt cx="181487" cy="25622"/>
                </a:xfrm>
              </p:grpSpPr>
              <p:sp>
                <p:nvSpPr>
                  <p:cNvPr id="4858" name="Google Shape;4858;p5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55"/>
                <p:cNvGrpSpPr/>
                <p:nvPr/>
              </p:nvGrpSpPr>
              <p:grpSpPr>
                <a:xfrm>
                  <a:off x="1560718" y="3800594"/>
                  <a:ext cx="351472" cy="302090"/>
                  <a:chOff x="1560718" y="3800594"/>
                  <a:chExt cx="351472" cy="302090"/>
                </a:xfrm>
              </p:grpSpPr>
              <p:grpSp>
                <p:nvGrpSpPr>
                  <p:cNvPr id="4861" name="Google Shape;4861;p55"/>
                  <p:cNvGrpSpPr/>
                  <p:nvPr/>
                </p:nvGrpSpPr>
                <p:grpSpPr>
                  <a:xfrm>
                    <a:off x="1560718" y="3842857"/>
                    <a:ext cx="173586" cy="217131"/>
                    <a:chOff x="1560718" y="3842857"/>
                    <a:chExt cx="173586" cy="217131"/>
                  </a:xfrm>
                </p:grpSpPr>
                <p:sp>
                  <p:nvSpPr>
                    <p:cNvPr id="4862" name="Google Shape;4862;p5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5" name="Google Shape;4865;p5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67" name="Google Shape;4867;p5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8" name="Google Shape;4868;p55"/>
              <p:cNvGrpSpPr/>
              <p:nvPr/>
            </p:nvGrpSpPr>
            <p:grpSpPr>
              <a:xfrm>
                <a:off x="785350" y="3605478"/>
                <a:ext cx="535311" cy="249245"/>
                <a:chOff x="785350" y="3605478"/>
                <a:chExt cx="535311" cy="249245"/>
              </a:xfrm>
            </p:grpSpPr>
            <p:grpSp>
              <p:nvGrpSpPr>
                <p:cNvPr id="4869" name="Google Shape;4869;p55"/>
                <p:cNvGrpSpPr/>
                <p:nvPr/>
              </p:nvGrpSpPr>
              <p:grpSpPr>
                <a:xfrm>
                  <a:off x="785350" y="3605478"/>
                  <a:ext cx="376191" cy="102736"/>
                  <a:chOff x="785350" y="3605478"/>
                  <a:chExt cx="376191" cy="102736"/>
                </a:xfrm>
              </p:grpSpPr>
              <p:sp>
                <p:nvSpPr>
                  <p:cNvPr id="4870" name="Google Shape;4870;p5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55"/>
                <p:cNvGrpSpPr/>
                <p:nvPr/>
              </p:nvGrpSpPr>
              <p:grpSpPr>
                <a:xfrm>
                  <a:off x="1161530" y="3655851"/>
                  <a:ext cx="159131" cy="198872"/>
                  <a:chOff x="1161530" y="3655851"/>
                  <a:chExt cx="159131" cy="198872"/>
                </a:xfrm>
              </p:grpSpPr>
              <p:sp>
                <p:nvSpPr>
                  <p:cNvPr id="4874" name="Google Shape;4874;p5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6" name="Google Shape;4876;p55"/>
              <p:cNvGrpSpPr/>
              <p:nvPr/>
            </p:nvGrpSpPr>
            <p:grpSpPr>
              <a:xfrm>
                <a:off x="785350" y="4047614"/>
                <a:ext cx="535311" cy="240783"/>
                <a:chOff x="785350" y="4047614"/>
                <a:chExt cx="535311" cy="240783"/>
              </a:xfrm>
            </p:grpSpPr>
            <p:grpSp>
              <p:nvGrpSpPr>
                <p:cNvPr id="4877" name="Google Shape;4877;p55"/>
                <p:cNvGrpSpPr/>
                <p:nvPr/>
              </p:nvGrpSpPr>
              <p:grpSpPr>
                <a:xfrm>
                  <a:off x="1161636" y="4047614"/>
                  <a:ext cx="159025" cy="190415"/>
                  <a:chOff x="1161636" y="4047614"/>
                  <a:chExt cx="159025" cy="190415"/>
                </a:xfrm>
              </p:grpSpPr>
              <p:sp>
                <p:nvSpPr>
                  <p:cNvPr id="4878" name="Google Shape;4878;p5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55"/>
                <p:cNvGrpSpPr/>
                <p:nvPr/>
              </p:nvGrpSpPr>
              <p:grpSpPr>
                <a:xfrm>
                  <a:off x="785350" y="4185661"/>
                  <a:ext cx="376191" cy="102736"/>
                  <a:chOff x="785350" y="4185661"/>
                  <a:chExt cx="376191" cy="102736"/>
                </a:xfrm>
              </p:grpSpPr>
              <p:sp>
                <p:nvSpPr>
                  <p:cNvPr id="4881" name="Google Shape;4881;p5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4" name="Google Shape;4884;p55"/>
              <p:cNvGrpSpPr/>
              <p:nvPr/>
            </p:nvGrpSpPr>
            <p:grpSpPr>
              <a:xfrm>
                <a:off x="1501054" y="3605478"/>
                <a:ext cx="526340" cy="249240"/>
                <a:chOff x="1501054" y="3605478"/>
                <a:chExt cx="526340" cy="249240"/>
              </a:xfrm>
            </p:grpSpPr>
            <p:grpSp>
              <p:nvGrpSpPr>
                <p:cNvPr id="4885" name="Google Shape;4885;p55"/>
                <p:cNvGrpSpPr/>
                <p:nvPr/>
              </p:nvGrpSpPr>
              <p:grpSpPr>
                <a:xfrm>
                  <a:off x="1834208" y="3643867"/>
                  <a:ext cx="193185" cy="25622"/>
                  <a:chOff x="1834208" y="3643867"/>
                  <a:chExt cx="193185" cy="25622"/>
                </a:xfrm>
              </p:grpSpPr>
              <p:sp>
                <p:nvSpPr>
                  <p:cNvPr id="4886" name="Google Shape;4886;p5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55"/>
                <p:cNvGrpSpPr/>
                <p:nvPr/>
              </p:nvGrpSpPr>
              <p:grpSpPr>
                <a:xfrm>
                  <a:off x="1501054" y="3605478"/>
                  <a:ext cx="333165" cy="249240"/>
                  <a:chOff x="1501054" y="3605478"/>
                  <a:chExt cx="333165" cy="249240"/>
                </a:xfrm>
              </p:grpSpPr>
              <p:sp>
                <p:nvSpPr>
                  <p:cNvPr id="4889" name="Google Shape;4889;p5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0" name="Google Shape;4890;p55"/>
                  <p:cNvGrpSpPr/>
                  <p:nvPr/>
                </p:nvGrpSpPr>
                <p:grpSpPr>
                  <a:xfrm>
                    <a:off x="1501054" y="3655851"/>
                    <a:ext cx="155286" cy="198867"/>
                    <a:chOff x="1501054" y="3655851"/>
                    <a:chExt cx="155286" cy="198867"/>
                  </a:xfrm>
                </p:grpSpPr>
                <p:sp>
                  <p:nvSpPr>
                    <p:cNvPr id="4891" name="Google Shape;4891;p5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3" name="Google Shape;4893;p55"/>
              <p:cNvGrpSpPr/>
              <p:nvPr/>
            </p:nvGrpSpPr>
            <p:grpSpPr>
              <a:xfrm>
                <a:off x="724986" y="3800594"/>
                <a:ext cx="532950" cy="302090"/>
                <a:chOff x="724986" y="3800594"/>
                <a:chExt cx="532950" cy="302090"/>
              </a:xfrm>
            </p:grpSpPr>
            <p:grpSp>
              <p:nvGrpSpPr>
                <p:cNvPr id="4894" name="Google Shape;4894;p55"/>
                <p:cNvGrpSpPr/>
                <p:nvPr/>
              </p:nvGrpSpPr>
              <p:grpSpPr>
                <a:xfrm>
                  <a:off x="724986" y="4044367"/>
                  <a:ext cx="181314" cy="25626"/>
                  <a:chOff x="724986" y="4044367"/>
                  <a:chExt cx="181314" cy="25626"/>
                </a:xfrm>
              </p:grpSpPr>
              <p:sp>
                <p:nvSpPr>
                  <p:cNvPr id="4895" name="Google Shape;4895;p5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55"/>
                <p:cNvGrpSpPr/>
                <p:nvPr/>
              </p:nvGrpSpPr>
              <p:grpSpPr>
                <a:xfrm>
                  <a:off x="906290" y="3800594"/>
                  <a:ext cx="351646" cy="302090"/>
                  <a:chOff x="906290" y="3800594"/>
                  <a:chExt cx="351646" cy="302090"/>
                </a:xfrm>
              </p:grpSpPr>
              <p:grpSp>
                <p:nvGrpSpPr>
                  <p:cNvPr id="4898" name="Google Shape;4898;p55"/>
                  <p:cNvGrpSpPr/>
                  <p:nvPr/>
                </p:nvGrpSpPr>
                <p:grpSpPr>
                  <a:xfrm>
                    <a:off x="1084172" y="3842857"/>
                    <a:ext cx="173764" cy="217131"/>
                    <a:chOff x="1084172" y="3842857"/>
                    <a:chExt cx="173764" cy="217131"/>
                  </a:xfrm>
                </p:grpSpPr>
                <p:grpSp>
                  <p:nvGrpSpPr>
                    <p:cNvPr id="4899" name="Google Shape;4899;p55"/>
                    <p:cNvGrpSpPr/>
                    <p:nvPr/>
                  </p:nvGrpSpPr>
                  <p:grpSpPr>
                    <a:xfrm>
                      <a:off x="1156862" y="3936509"/>
                      <a:ext cx="101073" cy="25622"/>
                      <a:chOff x="1156862" y="3936509"/>
                      <a:chExt cx="101073" cy="25622"/>
                    </a:xfrm>
                  </p:grpSpPr>
                  <p:sp>
                    <p:nvSpPr>
                      <p:cNvPr id="4900" name="Google Shape;4900;p5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2" name="Google Shape;4902;p5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5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55"/>
                <p:cNvGrpSpPr/>
                <p:nvPr/>
              </p:nvGrpSpPr>
              <p:grpSpPr>
                <a:xfrm>
                  <a:off x="724986" y="3830189"/>
                  <a:ext cx="189533" cy="25626"/>
                  <a:chOff x="724986" y="3830189"/>
                  <a:chExt cx="189533" cy="25626"/>
                </a:xfrm>
              </p:grpSpPr>
              <p:sp>
                <p:nvSpPr>
                  <p:cNvPr id="4906" name="Google Shape;4906;p5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08" name="Google Shape;4908;p55"/>
          <p:cNvGrpSpPr/>
          <p:nvPr/>
        </p:nvGrpSpPr>
        <p:grpSpPr>
          <a:xfrm>
            <a:off x="2249438" y="2249669"/>
            <a:ext cx="948701" cy="935378"/>
            <a:chOff x="2253298" y="2428317"/>
            <a:chExt cx="948701" cy="935378"/>
          </a:xfrm>
        </p:grpSpPr>
        <p:sp>
          <p:nvSpPr>
            <p:cNvPr id="4909" name="Google Shape;4909;p5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2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Mathematical modeling</a:t>
            </a:r>
            <a:endParaRPr sz="2000"/>
          </a:p>
        </p:txBody>
      </p:sp>
      <p:sp>
        <p:nvSpPr>
          <p:cNvPr id="1481" name="Google Shape;1481;p29"/>
          <p:cNvSpPr txBox="1">
            <a:spLocks noGrp="1"/>
          </p:cNvSpPr>
          <p:nvPr>
            <p:ph type="title" idx="5"/>
          </p:nvPr>
        </p:nvSpPr>
        <p:spPr>
          <a:xfrm>
            <a:off x="7582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482" name="Google Shape;1482;p2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Problem-solving strategies</a:t>
            </a:r>
            <a:endParaRPr/>
          </a:p>
        </p:txBody>
      </p:sp>
      <p:sp>
        <p:nvSpPr>
          <p:cNvPr id="1483" name="Google Shape;1483;p2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and technology</a:t>
            </a:r>
            <a:endParaRPr/>
          </a:p>
        </p:txBody>
      </p:sp>
      <p:sp>
        <p:nvSpPr>
          <p:cNvPr id="1484" name="Google Shape;148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1485" name="Google Shape;1485;p2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Identifying mathematical concepts in real-world scenarios</a:t>
            </a:r>
            <a:endParaRPr sz="1600"/>
          </a:p>
        </p:txBody>
      </p:sp>
      <p:sp>
        <p:nvSpPr>
          <p:cNvPr id="1486" name="Google Shape;1486;p2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Critical thinking skills and mathematical reasoning</a:t>
            </a:r>
            <a:endParaRPr/>
          </a:p>
        </p:txBody>
      </p:sp>
      <p:sp>
        <p:nvSpPr>
          <p:cNvPr id="1487" name="Google Shape;1487;p2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and interpreting mathematical models</a:t>
            </a:r>
            <a:endParaRPr/>
          </a:p>
        </p:txBody>
      </p:sp>
      <p:sp>
        <p:nvSpPr>
          <p:cNvPr id="1488" name="Google Shape;1488;p2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Integration of technology tools in mathematical exploration</a:t>
            </a:r>
            <a:endParaRPr/>
          </a:p>
        </p:txBody>
      </p:sp>
      <p:sp>
        <p:nvSpPr>
          <p:cNvPr id="1489" name="Google Shape;1489;p29"/>
          <p:cNvSpPr txBox="1">
            <a:spLocks noGrp="1"/>
          </p:cNvSpPr>
          <p:nvPr>
            <p:ph type="title" idx="6"/>
          </p:nvPr>
        </p:nvSpPr>
        <p:spPr>
          <a:xfrm>
            <a:off x="7582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490" name="Google Shape;1490;p29"/>
          <p:cNvSpPr txBox="1">
            <a:spLocks noGrp="1"/>
          </p:cNvSpPr>
          <p:nvPr>
            <p:ph type="title" idx="7"/>
          </p:nvPr>
        </p:nvSpPr>
        <p:spPr>
          <a:xfrm>
            <a:off x="46850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491" name="Google Shape;1491;p29"/>
          <p:cNvSpPr txBox="1">
            <a:spLocks noGrp="1"/>
          </p:cNvSpPr>
          <p:nvPr>
            <p:ph type="title" idx="8"/>
          </p:nvPr>
        </p:nvSpPr>
        <p:spPr>
          <a:xfrm>
            <a:off x="46850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492" name="Google Shape;1492;p2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945"/>
        <p:cNvGrpSpPr/>
        <p:nvPr/>
      </p:nvGrpSpPr>
      <p:grpSpPr>
        <a:xfrm>
          <a:off x="0" y="0"/>
          <a:ext cx="0" cy="0"/>
          <a:chOff x="0" y="0"/>
          <a:chExt cx="0" cy="0"/>
        </a:xfrm>
      </p:grpSpPr>
      <p:grpSp>
        <p:nvGrpSpPr>
          <p:cNvPr id="4946" name="Google Shape;4946;p56"/>
          <p:cNvGrpSpPr/>
          <p:nvPr/>
        </p:nvGrpSpPr>
        <p:grpSpPr>
          <a:xfrm>
            <a:off x="3339745" y="952988"/>
            <a:ext cx="2363393" cy="1017867"/>
            <a:chOff x="3292400" y="1219146"/>
            <a:chExt cx="2615240" cy="1110239"/>
          </a:xfrm>
        </p:grpSpPr>
        <p:sp>
          <p:nvSpPr>
            <p:cNvPr id="4947" name="Google Shape;4947;p5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948" name="Google Shape;4948;p5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49" name="Google Shape;4949;p5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950" name="Google Shape;4950;p5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951" name="Google Shape;4951;p5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952" name="Google Shape;4952;p5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953" name="Google Shape;4953;p5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954" name="Google Shape;4954;p5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955" name="Google Shape;4955;p5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956" name="Google Shape;4956;p5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957" name="Google Shape;4957;p5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58" name="Google Shape;4958;p5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959" name="Google Shape;4959;p5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60" name="Google Shape;4960;p5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961" name="Google Shape;4961;p56"/>
            <p:cNvGrpSpPr/>
            <p:nvPr/>
          </p:nvGrpSpPr>
          <p:grpSpPr>
            <a:xfrm>
              <a:off x="3748438" y="1378608"/>
              <a:ext cx="2159202" cy="903971"/>
              <a:chOff x="1683525" y="2179850"/>
              <a:chExt cx="4519050" cy="2134525"/>
            </a:xfrm>
          </p:grpSpPr>
          <p:sp>
            <p:nvSpPr>
              <p:cNvPr id="4962" name="Google Shape;4962;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3" name="Google Shape;4963;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4" name="Google Shape;4964;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5" name="Google Shape;4965;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6" name="Google Shape;4966;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7" name="Google Shape;4967;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8" name="Google Shape;4968;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9" name="Google Shape;4969;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0" name="Google Shape;4970;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1" name="Google Shape;4971;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2" name="Google Shape;4972;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3" name="Google Shape;4973;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974" name="Google Shape;4974;p56"/>
          <p:cNvGraphicFramePr/>
          <p:nvPr/>
        </p:nvGraphicFramePr>
        <p:xfrm>
          <a:off x="5935838" y="2130461"/>
          <a:ext cx="3000000" cy="3000000"/>
        </p:xfrm>
        <a:graphic>
          <a:graphicData uri="http://schemas.openxmlformats.org/drawingml/2006/table">
            <a:tbl>
              <a:tblPr>
                <a:noFill/>
                <a:tableStyleId>{2B79EBD8-6AA3-4514-9AD6-C0C93FDCCDB6}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75" name="Google Shape;4975;p56"/>
          <p:cNvGrpSpPr/>
          <p:nvPr/>
        </p:nvGrpSpPr>
        <p:grpSpPr>
          <a:xfrm>
            <a:off x="5935948" y="3189058"/>
            <a:ext cx="2496964" cy="1001454"/>
            <a:chOff x="1919611" y="789980"/>
            <a:chExt cx="1474179" cy="606868"/>
          </a:xfrm>
        </p:grpSpPr>
        <p:cxnSp>
          <p:nvCxnSpPr>
            <p:cNvPr id="4976" name="Google Shape;4976;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7" name="Google Shape;4977;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8" name="Google Shape;4978;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79" name="Google Shape;4979;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980" name="Google Shape;4980;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981" name="Google Shape;4981;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982" name="Google Shape;4982;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983" name="Google Shape;4983;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990" name="Google Shape;4990;p56"/>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991" name="Google Shape;4991;p56"/>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992" name="Google Shape;4992;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56"/>
          <p:cNvGrpSpPr/>
          <p:nvPr/>
        </p:nvGrpSpPr>
        <p:grpSpPr>
          <a:xfrm>
            <a:off x="712562" y="998017"/>
            <a:ext cx="2394370" cy="976502"/>
            <a:chOff x="749309" y="1112739"/>
            <a:chExt cx="2371603" cy="976502"/>
          </a:xfrm>
        </p:grpSpPr>
        <p:sp>
          <p:nvSpPr>
            <p:cNvPr id="4994" name="Google Shape;4994;p5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26" name="Google Shape;5026;p56"/>
          <p:cNvGraphicFramePr/>
          <p:nvPr/>
        </p:nvGraphicFramePr>
        <p:xfrm>
          <a:off x="5935863" y="996311"/>
          <a:ext cx="3000000" cy="3000000"/>
        </p:xfrm>
        <a:graphic>
          <a:graphicData uri="http://schemas.openxmlformats.org/drawingml/2006/table">
            <a:tbl>
              <a:tblPr>
                <a:noFill/>
                <a:tableStyleId>{2B79EBD8-6AA3-4514-9AD6-C0C93FDCCDB6}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27" name="Google Shape;5027;p56"/>
          <p:cNvGraphicFramePr/>
          <p:nvPr/>
        </p:nvGraphicFramePr>
        <p:xfrm>
          <a:off x="3342575" y="2130461"/>
          <a:ext cx="3000000" cy="3000000"/>
        </p:xfrm>
        <a:graphic>
          <a:graphicData uri="http://schemas.openxmlformats.org/drawingml/2006/table">
            <a:tbl>
              <a:tblPr>
                <a:noFill/>
                <a:tableStyleId>{2B79EBD8-6AA3-4514-9AD6-C0C93FDCCDB6}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28" name="Google Shape;5028;p56"/>
          <p:cNvGrpSpPr/>
          <p:nvPr/>
        </p:nvGrpSpPr>
        <p:grpSpPr>
          <a:xfrm>
            <a:off x="4086505" y="2517104"/>
            <a:ext cx="1517436" cy="74460"/>
            <a:chOff x="3980086" y="2804397"/>
            <a:chExt cx="1227600" cy="66900"/>
          </a:xfrm>
        </p:grpSpPr>
        <p:sp>
          <p:nvSpPr>
            <p:cNvPr id="5029" name="Google Shape;5029;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6"/>
          <p:cNvGrpSpPr/>
          <p:nvPr/>
        </p:nvGrpSpPr>
        <p:grpSpPr>
          <a:xfrm>
            <a:off x="4711569" y="2809692"/>
            <a:ext cx="892956" cy="74460"/>
            <a:chOff x="3980086" y="2804397"/>
            <a:chExt cx="1227600" cy="66900"/>
          </a:xfrm>
        </p:grpSpPr>
        <p:sp>
          <p:nvSpPr>
            <p:cNvPr id="5032" name="Google Shape;5032;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56"/>
          <p:cNvGrpSpPr/>
          <p:nvPr/>
        </p:nvGrpSpPr>
        <p:grpSpPr>
          <a:xfrm>
            <a:off x="3344661" y="3168575"/>
            <a:ext cx="2363244" cy="1005943"/>
            <a:chOff x="3358415" y="3361302"/>
            <a:chExt cx="2363244" cy="1024695"/>
          </a:xfrm>
        </p:grpSpPr>
        <p:grpSp>
          <p:nvGrpSpPr>
            <p:cNvPr id="5035" name="Google Shape;5035;p56"/>
            <p:cNvGrpSpPr/>
            <p:nvPr/>
          </p:nvGrpSpPr>
          <p:grpSpPr>
            <a:xfrm>
              <a:off x="3358415" y="3361302"/>
              <a:ext cx="441300" cy="1024695"/>
              <a:chOff x="3358415" y="3361302"/>
              <a:chExt cx="441300" cy="1024695"/>
            </a:xfrm>
          </p:grpSpPr>
          <p:sp>
            <p:nvSpPr>
              <p:cNvPr id="5036" name="Google Shape;5036;p5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56"/>
            <p:cNvGrpSpPr/>
            <p:nvPr/>
          </p:nvGrpSpPr>
          <p:grpSpPr>
            <a:xfrm>
              <a:off x="3838901" y="3361302"/>
              <a:ext cx="441300" cy="1024695"/>
              <a:chOff x="3838901" y="3361302"/>
              <a:chExt cx="441300" cy="1024695"/>
            </a:xfrm>
          </p:grpSpPr>
          <p:sp>
            <p:nvSpPr>
              <p:cNvPr id="5043" name="Google Shape;5043;p5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6"/>
            <p:cNvGrpSpPr/>
            <p:nvPr/>
          </p:nvGrpSpPr>
          <p:grpSpPr>
            <a:xfrm>
              <a:off x="4319387" y="3361302"/>
              <a:ext cx="441300" cy="1024695"/>
              <a:chOff x="4319387" y="3361302"/>
              <a:chExt cx="441300" cy="1024695"/>
            </a:xfrm>
          </p:grpSpPr>
          <p:sp>
            <p:nvSpPr>
              <p:cNvPr id="5050" name="Google Shape;5050;p5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6"/>
            <p:cNvGrpSpPr/>
            <p:nvPr/>
          </p:nvGrpSpPr>
          <p:grpSpPr>
            <a:xfrm>
              <a:off x="4799873" y="3361302"/>
              <a:ext cx="441300" cy="1024695"/>
              <a:chOff x="4799873" y="3361302"/>
              <a:chExt cx="441300" cy="1024695"/>
            </a:xfrm>
          </p:grpSpPr>
          <p:sp>
            <p:nvSpPr>
              <p:cNvPr id="5057" name="Google Shape;5057;p5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6"/>
            <p:cNvGrpSpPr/>
            <p:nvPr/>
          </p:nvGrpSpPr>
          <p:grpSpPr>
            <a:xfrm>
              <a:off x="5280360" y="3361302"/>
              <a:ext cx="441300" cy="1024695"/>
              <a:chOff x="5280360" y="3361302"/>
              <a:chExt cx="441300" cy="1024695"/>
            </a:xfrm>
          </p:grpSpPr>
          <p:sp>
            <p:nvSpPr>
              <p:cNvPr id="5064" name="Google Shape;5064;p5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70" name="Google Shape;5070;p56"/>
          <p:cNvGraphicFramePr/>
          <p:nvPr/>
        </p:nvGraphicFramePr>
        <p:xfrm>
          <a:off x="711088" y="2130461"/>
          <a:ext cx="3000000" cy="3000000"/>
        </p:xfrm>
        <a:graphic>
          <a:graphicData uri="http://schemas.openxmlformats.org/drawingml/2006/table">
            <a:tbl>
              <a:tblPr>
                <a:noFill/>
                <a:tableStyleId>{2B79EBD8-6AA3-4514-9AD6-C0C93FDCCDB6}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71" name="Google Shape;5071;p56"/>
          <p:cNvGrpSpPr/>
          <p:nvPr/>
        </p:nvGrpSpPr>
        <p:grpSpPr>
          <a:xfrm>
            <a:off x="712613" y="3180186"/>
            <a:ext cx="2403614" cy="1005900"/>
            <a:chOff x="726450" y="3372825"/>
            <a:chExt cx="2403614" cy="1005900"/>
          </a:xfrm>
        </p:grpSpPr>
        <p:grpSp>
          <p:nvGrpSpPr>
            <p:cNvPr id="5072" name="Google Shape;5072;p56"/>
            <p:cNvGrpSpPr/>
            <p:nvPr/>
          </p:nvGrpSpPr>
          <p:grpSpPr>
            <a:xfrm>
              <a:off x="726450" y="3696000"/>
              <a:ext cx="2403614" cy="500898"/>
              <a:chOff x="726450" y="3696000"/>
              <a:chExt cx="2403614" cy="500898"/>
            </a:xfrm>
          </p:grpSpPr>
          <p:sp>
            <p:nvSpPr>
              <p:cNvPr id="5073" name="Google Shape;5073;p5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4" name="Google Shape;5074;p5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75" name="Google Shape;5075;p56"/>
            <p:cNvGrpSpPr/>
            <p:nvPr/>
          </p:nvGrpSpPr>
          <p:grpSpPr>
            <a:xfrm>
              <a:off x="1348050" y="3372825"/>
              <a:ext cx="1720425" cy="1005900"/>
              <a:chOff x="1348050" y="3372825"/>
              <a:chExt cx="1720425" cy="1005900"/>
            </a:xfrm>
          </p:grpSpPr>
          <p:sp>
            <p:nvSpPr>
              <p:cNvPr id="5076" name="Google Shape;5076;p5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7" name="Google Shape;5077;p5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8" name="Google Shape;5078;p5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9" name="Google Shape;5079;p5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80" name="Google Shape;5080;p5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81" name="Google Shape;5081;p56"/>
            <p:cNvGrpSpPr/>
            <p:nvPr/>
          </p:nvGrpSpPr>
          <p:grpSpPr>
            <a:xfrm>
              <a:off x="1455707" y="3731058"/>
              <a:ext cx="1491150" cy="417657"/>
              <a:chOff x="1455707" y="3731058"/>
              <a:chExt cx="1491150" cy="417657"/>
            </a:xfrm>
          </p:grpSpPr>
          <p:grpSp>
            <p:nvGrpSpPr>
              <p:cNvPr id="5082" name="Google Shape;5082;p56"/>
              <p:cNvGrpSpPr/>
              <p:nvPr/>
            </p:nvGrpSpPr>
            <p:grpSpPr>
              <a:xfrm>
                <a:off x="1472938" y="3745828"/>
                <a:ext cx="72126" cy="53788"/>
                <a:chOff x="1472938" y="3745828"/>
                <a:chExt cx="72126" cy="53788"/>
              </a:xfrm>
            </p:grpSpPr>
            <p:sp>
              <p:nvSpPr>
                <p:cNvPr id="5083" name="Google Shape;5083;p5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56"/>
              <p:cNvGrpSpPr/>
              <p:nvPr/>
            </p:nvGrpSpPr>
            <p:grpSpPr>
              <a:xfrm>
                <a:off x="1819181" y="4089633"/>
                <a:ext cx="72126" cy="53788"/>
                <a:chOff x="1819181" y="4089633"/>
                <a:chExt cx="72126" cy="53788"/>
              </a:xfrm>
            </p:grpSpPr>
            <p:sp>
              <p:nvSpPr>
                <p:cNvPr id="5086" name="Google Shape;5086;p5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6"/>
              <p:cNvGrpSpPr/>
              <p:nvPr/>
            </p:nvGrpSpPr>
            <p:grpSpPr>
              <a:xfrm>
                <a:off x="1455707" y="4084171"/>
                <a:ext cx="64321" cy="64544"/>
                <a:chOff x="1455707" y="4084171"/>
                <a:chExt cx="64321" cy="64544"/>
              </a:xfrm>
            </p:grpSpPr>
            <p:sp>
              <p:nvSpPr>
                <p:cNvPr id="5089" name="Google Shape;5089;p5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6"/>
              <p:cNvGrpSpPr/>
              <p:nvPr/>
            </p:nvGrpSpPr>
            <p:grpSpPr>
              <a:xfrm>
                <a:off x="1818610" y="3731058"/>
                <a:ext cx="64321" cy="64544"/>
                <a:chOff x="1818610" y="3731058"/>
                <a:chExt cx="64321" cy="64544"/>
              </a:xfrm>
            </p:grpSpPr>
            <p:sp>
              <p:nvSpPr>
                <p:cNvPr id="5092" name="Google Shape;5092;p5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6"/>
              <p:cNvGrpSpPr/>
              <p:nvPr/>
            </p:nvGrpSpPr>
            <p:grpSpPr>
              <a:xfrm>
                <a:off x="2172491" y="4089633"/>
                <a:ext cx="72126" cy="53788"/>
                <a:chOff x="2172491" y="4089633"/>
                <a:chExt cx="72126" cy="53788"/>
              </a:xfrm>
            </p:grpSpPr>
            <p:sp>
              <p:nvSpPr>
                <p:cNvPr id="5095" name="Google Shape;5095;p5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6"/>
              <p:cNvGrpSpPr/>
              <p:nvPr/>
            </p:nvGrpSpPr>
            <p:grpSpPr>
              <a:xfrm>
                <a:off x="2171920" y="3731058"/>
                <a:ext cx="64321" cy="64544"/>
                <a:chOff x="2171920" y="3731058"/>
                <a:chExt cx="64321" cy="64544"/>
              </a:xfrm>
            </p:grpSpPr>
            <p:sp>
              <p:nvSpPr>
                <p:cNvPr id="5098" name="Google Shape;5098;p5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56"/>
              <p:cNvGrpSpPr/>
              <p:nvPr/>
            </p:nvGrpSpPr>
            <p:grpSpPr>
              <a:xfrm>
                <a:off x="2874730" y="3745828"/>
                <a:ext cx="72126" cy="53788"/>
                <a:chOff x="2874730" y="3745828"/>
                <a:chExt cx="72126" cy="53788"/>
              </a:xfrm>
            </p:grpSpPr>
            <p:sp>
              <p:nvSpPr>
                <p:cNvPr id="5101" name="Google Shape;5101;p5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6"/>
              <p:cNvGrpSpPr/>
              <p:nvPr/>
            </p:nvGrpSpPr>
            <p:grpSpPr>
              <a:xfrm>
                <a:off x="2878589" y="4081481"/>
                <a:ext cx="64321" cy="64544"/>
                <a:chOff x="2878589" y="4081481"/>
                <a:chExt cx="64321" cy="64544"/>
              </a:xfrm>
            </p:grpSpPr>
            <p:sp>
              <p:nvSpPr>
                <p:cNvPr id="5104" name="Google Shape;5104;p5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56"/>
              <p:cNvGrpSpPr/>
              <p:nvPr/>
            </p:nvGrpSpPr>
            <p:grpSpPr>
              <a:xfrm>
                <a:off x="2525796" y="4089633"/>
                <a:ext cx="72126" cy="53788"/>
                <a:chOff x="2525796" y="4089633"/>
                <a:chExt cx="72126" cy="53788"/>
              </a:xfrm>
            </p:grpSpPr>
            <p:sp>
              <p:nvSpPr>
                <p:cNvPr id="5107" name="Google Shape;5107;p5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56"/>
              <p:cNvGrpSpPr/>
              <p:nvPr/>
            </p:nvGrpSpPr>
            <p:grpSpPr>
              <a:xfrm>
                <a:off x="2525225" y="3731058"/>
                <a:ext cx="64321" cy="64544"/>
                <a:chOff x="2525225" y="3731058"/>
                <a:chExt cx="64321" cy="64544"/>
              </a:xfrm>
            </p:grpSpPr>
            <p:sp>
              <p:nvSpPr>
                <p:cNvPr id="5110" name="Google Shape;5110;p5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115"/>
        <p:cNvGrpSpPr/>
        <p:nvPr/>
      </p:nvGrpSpPr>
      <p:grpSpPr>
        <a:xfrm>
          <a:off x="0" y="0"/>
          <a:ext cx="0" cy="0"/>
          <a:chOff x="0" y="0"/>
          <a:chExt cx="0" cy="0"/>
        </a:xfrm>
      </p:grpSpPr>
      <p:grpSp>
        <p:nvGrpSpPr>
          <p:cNvPr id="5116" name="Google Shape;5116;p57"/>
          <p:cNvGrpSpPr/>
          <p:nvPr/>
        </p:nvGrpSpPr>
        <p:grpSpPr>
          <a:xfrm>
            <a:off x="5780153" y="1859606"/>
            <a:ext cx="671400" cy="674856"/>
            <a:chOff x="5780148" y="1859605"/>
            <a:chExt cx="671400" cy="674856"/>
          </a:xfrm>
        </p:grpSpPr>
        <p:sp>
          <p:nvSpPr>
            <p:cNvPr id="5117" name="Google Shape;5117;p5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7"/>
          <p:cNvGrpSpPr/>
          <p:nvPr/>
        </p:nvGrpSpPr>
        <p:grpSpPr>
          <a:xfrm>
            <a:off x="716996" y="971307"/>
            <a:ext cx="845921" cy="690752"/>
            <a:chOff x="732428" y="1198513"/>
            <a:chExt cx="845921" cy="690752"/>
          </a:xfrm>
        </p:grpSpPr>
        <p:grpSp>
          <p:nvGrpSpPr>
            <p:cNvPr id="5122" name="Google Shape;5122;p57"/>
            <p:cNvGrpSpPr/>
            <p:nvPr/>
          </p:nvGrpSpPr>
          <p:grpSpPr>
            <a:xfrm>
              <a:off x="823030" y="1198513"/>
              <a:ext cx="755319" cy="690752"/>
              <a:chOff x="823030" y="1198513"/>
              <a:chExt cx="755319" cy="690752"/>
            </a:xfrm>
          </p:grpSpPr>
          <p:sp>
            <p:nvSpPr>
              <p:cNvPr id="5123" name="Google Shape;5123;p5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7"/>
            <p:cNvGrpSpPr/>
            <p:nvPr/>
          </p:nvGrpSpPr>
          <p:grpSpPr>
            <a:xfrm>
              <a:off x="732428" y="1239937"/>
              <a:ext cx="739912" cy="607886"/>
              <a:chOff x="732428" y="1239937"/>
              <a:chExt cx="739912" cy="607886"/>
            </a:xfrm>
          </p:grpSpPr>
          <p:sp>
            <p:nvSpPr>
              <p:cNvPr id="5126" name="Google Shape;5126;p5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7"/>
            <p:cNvGrpSpPr/>
            <p:nvPr/>
          </p:nvGrpSpPr>
          <p:grpSpPr>
            <a:xfrm>
              <a:off x="732428" y="1277018"/>
              <a:ext cx="702832" cy="533758"/>
              <a:chOff x="732428" y="1277018"/>
              <a:chExt cx="702832" cy="533758"/>
            </a:xfrm>
          </p:grpSpPr>
          <p:sp>
            <p:nvSpPr>
              <p:cNvPr id="5129" name="Google Shape;5129;p5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57"/>
            <p:cNvGrpSpPr/>
            <p:nvPr/>
          </p:nvGrpSpPr>
          <p:grpSpPr>
            <a:xfrm>
              <a:off x="931170" y="1306653"/>
              <a:ext cx="647179" cy="474455"/>
              <a:chOff x="931170" y="1306653"/>
              <a:chExt cx="647179" cy="474455"/>
            </a:xfrm>
          </p:grpSpPr>
          <p:sp>
            <p:nvSpPr>
              <p:cNvPr id="5132" name="Google Shape;5132;p5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5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7"/>
          <p:cNvGrpSpPr/>
          <p:nvPr/>
        </p:nvGrpSpPr>
        <p:grpSpPr>
          <a:xfrm>
            <a:off x="3948605" y="971313"/>
            <a:ext cx="634656" cy="699982"/>
            <a:chOff x="5985650" y="2860025"/>
            <a:chExt cx="1396075" cy="1539775"/>
          </a:xfrm>
        </p:grpSpPr>
        <p:sp>
          <p:nvSpPr>
            <p:cNvPr id="5136" name="Google Shape;5136;p5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7"/>
          <p:cNvGrpSpPr/>
          <p:nvPr/>
        </p:nvGrpSpPr>
        <p:grpSpPr>
          <a:xfrm>
            <a:off x="4704254" y="971307"/>
            <a:ext cx="725845" cy="699975"/>
            <a:chOff x="4249973" y="1201875"/>
            <a:chExt cx="1958568" cy="1888762"/>
          </a:xfrm>
        </p:grpSpPr>
        <p:sp>
          <p:nvSpPr>
            <p:cNvPr id="5169" name="Google Shape;5169;p5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57"/>
            <p:cNvGrpSpPr/>
            <p:nvPr/>
          </p:nvGrpSpPr>
          <p:grpSpPr>
            <a:xfrm>
              <a:off x="5853086" y="1789142"/>
              <a:ext cx="355454" cy="1048099"/>
              <a:chOff x="5576108" y="2016725"/>
              <a:chExt cx="565200" cy="1666560"/>
            </a:xfrm>
          </p:grpSpPr>
          <p:sp>
            <p:nvSpPr>
              <p:cNvPr id="5171" name="Google Shape;5171;p5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2" name="Google Shape;5172;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57"/>
            <p:cNvGrpSpPr/>
            <p:nvPr/>
          </p:nvGrpSpPr>
          <p:grpSpPr>
            <a:xfrm>
              <a:off x="4869455" y="2691676"/>
              <a:ext cx="1013897" cy="398961"/>
              <a:chOff x="4012057" y="3451825"/>
              <a:chExt cx="1612175" cy="634379"/>
            </a:xfrm>
          </p:grpSpPr>
          <p:sp>
            <p:nvSpPr>
              <p:cNvPr id="5174" name="Google Shape;5174;p5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5" name="Google Shape;5175;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7"/>
            <p:cNvGrpSpPr/>
            <p:nvPr/>
          </p:nvGrpSpPr>
          <p:grpSpPr>
            <a:xfrm>
              <a:off x="4276937" y="2155961"/>
              <a:ext cx="651965" cy="891358"/>
              <a:chOff x="3069908" y="2599997"/>
              <a:chExt cx="1036675" cy="1417328"/>
            </a:xfrm>
          </p:grpSpPr>
          <p:sp>
            <p:nvSpPr>
              <p:cNvPr id="5177" name="Google Shape;5177;p5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8" name="Google Shape;5178;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57"/>
            <p:cNvGrpSpPr/>
            <p:nvPr/>
          </p:nvGrpSpPr>
          <p:grpSpPr>
            <a:xfrm>
              <a:off x="5054918" y="1201875"/>
              <a:ext cx="999548" cy="602711"/>
              <a:chOff x="4306958" y="1082925"/>
              <a:chExt cx="1589359" cy="958358"/>
            </a:xfrm>
          </p:grpSpPr>
          <p:sp>
            <p:nvSpPr>
              <p:cNvPr id="5180" name="Google Shape;5180;p5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1" name="Google Shape;5181;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57"/>
            <p:cNvGrpSpPr/>
            <p:nvPr/>
          </p:nvGrpSpPr>
          <p:grpSpPr>
            <a:xfrm>
              <a:off x="4249973" y="1303451"/>
              <a:ext cx="799317" cy="841334"/>
              <a:chOff x="3027033" y="1244439"/>
              <a:chExt cx="1270977" cy="1337786"/>
            </a:xfrm>
          </p:grpSpPr>
          <p:sp>
            <p:nvSpPr>
              <p:cNvPr id="5183" name="Google Shape;5183;p5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4" name="Google Shape;5184;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5" name="Google Shape;5185;p57"/>
          <p:cNvGrpSpPr/>
          <p:nvPr/>
        </p:nvGrpSpPr>
        <p:grpSpPr>
          <a:xfrm>
            <a:off x="4057119" y="1858087"/>
            <a:ext cx="750769" cy="683784"/>
            <a:chOff x="4204684" y="2104422"/>
            <a:chExt cx="699822" cy="637382"/>
          </a:xfrm>
        </p:grpSpPr>
        <p:grpSp>
          <p:nvGrpSpPr>
            <p:cNvPr id="5186" name="Google Shape;5186;p57"/>
            <p:cNvGrpSpPr/>
            <p:nvPr/>
          </p:nvGrpSpPr>
          <p:grpSpPr>
            <a:xfrm>
              <a:off x="4204684" y="2430067"/>
              <a:ext cx="342957" cy="311738"/>
              <a:chOff x="4204684" y="2430067"/>
              <a:chExt cx="342957" cy="311738"/>
            </a:xfrm>
          </p:grpSpPr>
          <p:sp>
            <p:nvSpPr>
              <p:cNvPr id="5187" name="Google Shape;5187;p5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57"/>
            <p:cNvGrpSpPr/>
            <p:nvPr/>
          </p:nvGrpSpPr>
          <p:grpSpPr>
            <a:xfrm>
              <a:off x="4561586" y="2430067"/>
              <a:ext cx="342920" cy="311738"/>
              <a:chOff x="4561586" y="2430067"/>
              <a:chExt cx="342920" cy="311738"/>
            </a:xfrm>
          </p:grpSpPr>
          <p:sp>
            <p:nvSpPr>
              <p:cNvPr id="5190" name="Google Shape;5190;p5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7"/>
            <p:cNvGrpSpPr/>
            <p:nvPr/>
          </p:nvGrpSpPr>
          <p:grpSpPr>
            <a:xfrm>
              <a:off x="4561586" y="2104422"/>
              <a:ext cx="342920" cy="311738"/>
              <a:chOff x="4561586" y="2104422"/>
              <a:chExt cx="342920" cy="311738"/>
            </a:xfrm>
          </p:grpSpPr>
          <p:sp>
            <p:nvSpPr>
              <p:cNvPr id="5193" name="Google Shape;5193;p5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7"/>
            <p:cNvGrpSpPr/>
            <p:nvPr/>
          </p:nvGrpSpPr>
          <p:grpSpPr>
            <a:xfrm>
              <a:off x="4204684" y="2104422"/>
              <a:ext cx="342957" cy="311664"/>
              <a:chOff x="4204684" y="2104422"/>
              <a:chExt cx="342957" cy="311664"/>
            </a:xfrm>
          </p:grpSpPr>
          <p:sp>
            <p:nvSpPr>
              <p:cNvPr id="5196" name="Google Shape;5196;p5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8" name="Google Shape;5198;p57"/>
          <p:cNvGrpSpPr/>
          <p:nvPr/>
        </p:nvGrpSpPr>
        <p:grpSpPr>
          <a:xfrm>
            <a:off x="5521552" y="971301"/>
            <a:ext cx="660591" cy="688867"/>
            <a:chOff x="5830645" y="1267368"/>
            <a:chExt cx="530340" cy="553040"/>
          </a:xfrm>
        </p:grpSpPr>
        <p:sp>
          <p:nvSpPr>
            <p:cNvPr id="5199" name="Google Shape;5199;p5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57"/>
            <p:cNvGrpSpPr/>
            <p:nvPr/>
          </p:nvGrpSpPr>
          <p:grpSpPr>
            <a:xfrm>
              <a:off x="5830645" y="1267368"/>
              <a:ext cx="259743" cy="269909"/>
              <a:chOff x="5830645" y="1267368"/>
              <a:chExt cx="259743" cy="269909"/>
            </a:xfrm>
          </p:grpSpPr>
          <p:sp>
            <p:nvSpPr>
              <p:cNvPr id="5201" name="Google Shape;5201;p5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7"/>
            <p:cNvGrpSpPr/>
            <p:nvPr/>
          </p:nvGrpSpPr>
          <p:grpSpPr>
            <a:xfrm>
              <a:off x="6101293" y="1267368"/>
              <a:ext cx="259692" cy="269909"/>
              <a:chOff x="6101293" y="1267368"/>
              <a:chExt cx="259692" cy="269909"/>
            </a:xfrm>
          </p:grpSpPr>
          <p:sp>
            <p:nvSpPr>
              <p:cNvPr id="5204" name="Google Shape;5204;p5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57"/>
            <p:cNvGrpSpPr/>
            <p:nvPr/>
          </p:nvGrpSpPr>
          <p:grpSpPr>
            <a:xfrm>
              <a:off x="5830645" y="1550500"/>
              <a:ext cx="259692" cy="269909"/>
              <a:chOff x="5830645" y="1550500"/>
              <a:chExt cx="259692" cy="269909"/>
            </a:xfrm>
          </p:grpSpPr>
          <p:sp>
            <p:nvSpPr>
              <p:cNvPr id="5207" name="Google Shape;5207;p5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57"/>
            <p:cNvGrpSpPr/>
            <p:nvPr/>
          </p:nvGrpSpPr>
          <p:grpSpPr>
            <a:xfrm>
              <a:off x="6101293" y="1550500"/>
              <a:ext cx="259692" cy="269909"/>
              <a:chOff x="6101293" y="1550500"/>
              <a:chExt cx="259692" cy="269909"/>
            </a:xfrm>
          </p:grpSpPr>
          <p:sp>
            <p:nvSpPr>
              <p:cNvPr id="5210" name="Google Shape;5210;p5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2" name="Google Shape;5212;p57"/>
          <p:cNvGrpSpPr/>
          <p:nvPr/>
        </p:nvGrpSpPr>
        <p:grpSpPr>
          <a:xfrm>
            <a:off x="723705" y="1861761"/>
            <a:ext cx="697154" cy="679574"/>
            <a:chOff x="2679875" y="2361475"/>
            <a:chExt cx="780425" cy="760575"/>
          </a:xfrm>
        </p:grpSpPr>
        <p:sp>
          <p:nvSpPr>
            <p:cNvPr id="5213" name="Google Shape;5213;p5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7"/>
          <p:cNvGrpSpPr/>
          <p:nvPr/>
        </p:nvGrpSpPr>
        <p:grpSpPr>
          <a:xfrm>
            <a:off x="3122864" y="971353"/>
            <a:ext cx="735829" cy="684547"/>
            <a:chOff x="3351965" y="1148808"/>
            <a:chExt cx="750770" cy="698375"/>
          </a:xfrm>
        </p:grpSpPr>
        <p:grpSp>
          <p:nvGrpSpPr>
            <p:cNvPr id="5220" name="Google Shape;5220;p57"/>
            <p:cNvGrpSpPr/>
            <p:nvPr/>
          </p:nvGrpSpPr>
          <p:grpSpPr>
            <a:xfrm>
              <a:off x="3586796" y="1148808"/>
              <a:ext cx="294857" cy="286830"/>
              <a:chOff x="3750225" y="1774000"/>
              <a:chExt cx="149575" cy="145525"/>
            </a:xfrm>
          </p:grpSpPr>
          <p:sp>
            <p:nvSpPr>
              <p:cNvPr id="5221" name="Google Shape;5221;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7"/>
            <p:cNvGrpSpPr/>
            <p:nvPr/>
          </p:nvGrpSpPr>
          <p:grpSpPr>
            <a:xfrm>
              <a:off x="3779245" y="1375768"/>
              <a:ext cx="323490" cy="286978"/>
              <a:chOff x="3847850" y="1889150"/>
              <a:chExt cx="164100" cy="145600"/>
            </a:xfrm>
          </p:grpSpPr>
          <p:sp>
            <p:nvSpPr>
              <p:cNvPr id="5224" name="Google Shape;5224;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57"/>
            <p:cNvGrpSpPr/>
            <p:nvPr/>
          </p:nvGrpSpPr>
          <p:grpSpPr>
            <a:xfrm>
              <a:off x="3351965" y="1330435"/>
              <a:ext cx="295449" cy="285401"/>
              <a:chOff x="3631100" y="1866150"/>
              <a:chExt cx="149875" cy="144800"/>
            </a:xfrm>
          </p:grpSpPr>
          <p:sp>
            <p:nvSpPr>
              <p:cNvPr id="5227" name="Google Shape;5227;p5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57"/>
            <p:cNvGrpSpPr/>
            <p:nvPr/>
          </p:nvGrpSpPr>
          <p:grpSpPr>
            <a:xfrm>
              <a:off x="3548208" y="1560352"/>
              <a:ext cx="294808" cy="286830"/>
              <a:chOff x="3730650" y="1982800"/>
              <a:chExt cx="149550" cy="145525"/>
            </a:xfrm>
          </p:grpSpPr>
          <p:sp>
            <p:nvSpPr>
              <p:cNvPr id="5230" name="Google Shape;5230;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57"/>
          <p:cNvGrpSpPr/>
          <p:nvPr/>
        </p:nvGrpSpPr>
        <p:grpSpPr>
          <a:xfrm>
            <a:off x="7624517" y="971307"/>
            <a:ext cx="804565" cy="677795"/>
            <a:chOff x="7636443" y="1204988"/>
            <a:chExt cx="804565" cy="677795"/>
          </a:xfrm>
        </p:grpSpPr>
        <p:grpSp>
          <p:nvGrpSpPr>
            <p:cNvPr id="5233" name="Google Shape;5233;p57"/>
            <p:cNvGrpSpPr/>
            <p:nvPr/>
          </p:nvGrpSpPr>
          <p:grpSpPr>
            <a:xfrm>
              <a:off x="7636443" y="1509705"/>
              <a:ext cx="804565" cy="373078"/>
              <a:chOff x="7636443" y="1509705"/>
              <a:chExt cx="804565" cy="373078"/>
            </a:xfrm>
          </p:grpSpPr>
          <p:sp>
            <p:nvSpPr>
              <p:cNvPr id="5234" name="Google Shape;5234;p5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57"/>
            <p:cNvGrpSpPr/>
            <p:nvPr/>
          </p:nvGrpSpPr>
          <p:grpSpPr>
            <a:xfrm>
              <a:off x="7636443" y="1408133"/>
              <a:ext cx="804565" cy="373078"/>
              <a:chOff x="7636443" y="1408133"/>
              <a:chExt cx="804565" cy="373078"/>
            </a:xfrm>
          </p:grpSpPr>
          <p:sp>
            <p:nvSpPr>
              <p:cNvPr id="5237" name="Google Shape;5237;p5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57"/>
            <p:cNvGrpSpPr/>
            <p:nvPr/>
          </p:nvGrpSpPr>
          <p:grpSpPr>
            <a:xfrm>
              <a:off x="7636443" y="1306560"/>
              <a:ext cx="804565" cy="373078"/>
              <a:chOff x="7636443" y="1306560"/>
              <a:chExt cx="804565" cy="373078"/>
            </a:xfrm>
          </p:grpSpPr>
          <p:sp>
            <p:nvSpPr>
              <p:cNvPr id="5240" name="Google Shape;5240;p5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7"/>
            <p:cNvGrpSpPr/>
            <p:nvPr/>
          </p:nvGrpSpPr>
          <p:grpSpPr>
            <a:xfrm>
              <a:off x="7636443" y="1204988"/>
              <a:ext cx="804565" cy="373078"/>
              <a:chOff x="7636443" y="1204988"/>
              <a:chExt cx="804565" cy="373078"/>
            </a:xfrm>
          </p:grpSpPr>
          <p:sp>
            <p:nvSpPr>
              <p:cNvPr id="5243" name="Google Shape;5243;p5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5" name="Google Shape;5245;p57"/>
          <p:cNvGrpSpPr/>
          <p:nvPr/>
        </p:nvGrpSpPr>
        <p:grpSpPr>
          <a:xfrm>
            <a:off x="4963363" y="1878721"/>
            <a:ext cx="661339" cy="661188"/>
            <a:chOff x="3990000" y="975400"/>
            <a:chExt cx="3934200" cy="3933300"/>
          </a:xfrm>
        </p:grpSpPr>
        <p:sp>
          <p:nvSpPr>
            <p:cNvPr id="5246" name="Google Shape;5246;p5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57"/>
          <p:cNvGrpSpPr/>
          <p:nvPr/>
        </p:nvGrpSpPr>
        <p:grpSpPr>
          <a:xfrm>
            <a:off x="6607011" y="1857359"/>
            <a:ext cx="868881" cy="684241"/>
            <a:chOff x="6598259" y="2078634"/>
            <a:chExt cx="868881" cy="684241"/>
          </a:xfrm>
        </p:grpSpPr>
        <p:sp>
          <p:nvSpPr>
            <p:cNvPr id="5251" name="Google Shape;5251;p5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7"/>
            <p:cNvGrpSpPr/>
            <p:nvPr/>
          </p:nvGrpSpPr>
          <p:grpSpPr>
            <a:xfrm>
              <a:off x="6808175" y="2078634"/>
              <a:ext cx="452229" cy="684241"/>
              <a:chOff x="6808175" y="2078634"/>
              <a:chExt cx="452229" cy="684241"/>
            </a:xfrm>
          </p:grpSpPr>
          <p:sp>
            <p:nvSpPr>
              <p:cNvPr id="5258" name="Google Shape;5258;p5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4" name="Google Shape;5264;p57"/>
              <p:cNvGrpSpPr/>
              <p:nvPr/>
            </p:nvGrpSpPr>
            <p:grpSpPr>
              <a:xfrm>
                <a:off x="6821586" y="2078634"/>
                <a:ext cx="426871" cy="684241"/>
                <a:chOff x="6821586" y="2078634"/>
                <a:chExt cx="426871" cy="684241"/>
              </a:xfrm>
            </p:grpSpPr>
            <p:grpSp>
              <p:nvGrpSpPr>
                <p:cNvPr id="5265" name="Google Shape;5265;p57"/>
                <p:cNvGrpSpPr/>
                <p:nvPr/>
              </p:nvGrpSpPr>
              <p:grpSpPr>
                <a:xfrm>
                  <a:off x="6821586" y="2078634"/>
                  <a:ext cx="426871" cy="684241"/>
                  <a:chOff x="6821586" y="2078634"/>
                  <a:chExt cx="426871" cy="684241"/>
                </a:xfrm>
              </p:grpSpPr>
              <p:sp>
                <p:nvSpPr>
                  <p:cNvPr id="5266" name="Google Shape;5266;p5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5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1" name="Google Shape;5291;p57"/>
          <p:cNvGrpSpPr/>
          <p:nvPr/>
        </p:nvGrpSpPr>
        <p:grpSpPr>
          <a:xfrm>
            <a:off x="716994" y="3531369"/>
            <a:ext cx="1340789" cy="640830"/>
            <a:chOff x="238125" y="1151100"/>
            <a:chExt cx="7139450" cy="3412300"/>
          </a:xfrm>
        </p:grpSpPr>
        <p:sp>
          <p:nvSpPr>
            <p:cNvPr id="5292" name="Google Shape;5292;p5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7"/>
          <p:cNvGrpSpPr/>
          <p:nvPr/>
        </p:nvGrpSpPr>
        <p:grpSpPr>
          <a:xfrm>
            <a:off x="5584217" y="2734650"/>
            <a:ext cx="985357" cy="585764"/>
            <a:chOff x="5145061" y="2881789"/>
            <a:chExt cx="1107641" cy="658458"/>
          </a:xfrm>
        </p:grpSpPr>
        <p:grpSp>
          <p:nvGrpSpPr>
            <p:cNvPr id="5305" name="Google Shape;5305;p57"/>
            <p:cNvGrpSpPr/>
            <p:nvPr/>
          </p:nvGrpSpPr>
          <p:grpSpPr>
            <a:xfrm>
              <a:off x="5722989" y="3244587"/>
              <a:ext cx="529713" cy="295659"/>
              <a:chOff x="5722989" y="3244587"/>
              <a:chExt cx="529713" cy="295659"/>
            </a:xfrm>
          </p:grpSpPr>
          <p:sp>
            <p:nvSpPr>
              <p:cNvPr id="5306" name="Google Shape;5306;p5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07" name="Google Shape;5307;p5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08" name="Google Shape;5308;p57"/>
            <p:cNvGrpSpPr/>
            <p:nvPr/>
          </p:nvGrpSpPr>
          <p:grpSpPr>
            <a:xfrm>
              <a:off x="5145061" y="3244587"/>
              <a:ext cx="536807" cy="295659"/>
              <a:chOff x="5145061" y="3244587"/>
              <a:chExt cx="536807" cy="295659"/>
            </a:xfrm>
          </p:grpSpPr>
          <p:sp>
            <p:nvSpPr>
              <p:cNvPr id="5309" name="Google Shape;5309;p5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0" name="Google Shape;5310;p5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1" name="Google Shape;5311;p57"/>
            <p:cNvGrpSpPr/>
            <p:nvPr/>
          </p:nvGrpSpPr>
          <p:grpSpPr>
            <a:xfrm>
              <a:off x="5341327" y="2898245"/>
              <a:ext cx="532309" cy="614891"/>
              <a:chOff x="5341327" y="2898245"/>
              <a:chExt cx="532309" cy="614891"/>
            </a:xfrm>
          </p:grpSpPr>
          <p:sp>
            <p:nvSpPr>
              <p:cNvPr id="5312" name="Google Shape;5312;p5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3" name="Google Shape;5313;p5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4" name="Google Shape;5314;p57"/>
            <p:cNvGrpSpPr/>
            <p:nvPr/>
          </p:nvGrpSpPr>
          <p:grpSpPr>
            <a:xfrm>
              <a:off x="5532290" y="2881789"/>
              <a:ext cx="620516" cy="305456"/>
              <a:chOff x="5532290" y="2881789"/>
              <a:chExt cx="620516" cy="305456"/>
            </a:xfrm>
          </p:grpSpPr>
          <p:sp>
            <p:nvSpPr>
              <p:cNvPr id="5315" name="Google Shape;5315;p5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6" name="Google Shape;5316;p5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17" name="Google Shape;5317;p57"/>
          <p:cNvGrpSpPr/>
          <p:nvPr/>
        </p:nvGrpSpPr>
        <p:grpSpPr>
          <a:xfrm>
            <a:off x="8163140" y="3526708"/>
            <a:ext cx="269068" cy="645491"/>
            <a:chOff x="7026852" y="3311869"/>
            <a:chExt cx="434331" cy="1041954"/>
          </a:xfrm>
        </p:grpSpPr>
        <p:sp>
          <p:nvSpPr>
            <p:cNvPr id="5318" name="Google Shape;5318;p5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7"/>
          <p:cNvGrpSpPr/>
          <p:nvPr/>
        </p:nvGrpSpPr>
        <p:grpSpPr>
          <a:xfrm>
            <a:off x="6179721" y="3565945"/>
            <a:ext cx="293882" cy="293836"/>
            <a:chOff x="4873519" y="3311869"/>
            <a:chExt cx="499374" cy="499296"/>
          </a:xfrm>
        </p:grpSpPr>
        <p:sp>
          <p:nvSpPr>
            <p:cNvPr id="5322" name="Google Shape;5322;p5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7"/>
          <p:cNvGrpSpPr/>
          <p:nvPr/>
        </p:nvGrpSpPr>
        <p:grpSpPr>
          <a:xfrm>
            <a:off x="6179721" y="3878317"/>
            <a:ext cx="293882" cy="293882"/>
            <a:chOff x="4873519" y="3875839"/>
            <a:chExt cx="499374" cy="499374"/>
          </a:xfrm>
        </p:grpSpPr>
        <p:sp>
          <p:nvSpPr>
            <p:cNvPr id="5325" name="Google Shape;5325;p5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7"/>
          <p:cNvGrpSpPr/>
          <p:nvPr/>
        </p:nvGrpSpPr>
        <p:grpSpPr>
          <a:xfrm>
            <a:off x="2410248" y="1850269"/>
            <a:ext cx="698104" cy="698208"/>
            <a:chOff x="2565073" y="2075876"/>
            <a:chExt cx="672482" cy="672518"/>
          </a:xfrm>
        </p:grpSpPr>
        <p:sp>
          <p:nvSpPr>
            <p:cNvPr id="5328" name="Google Shape;5328;p5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7"/>
          <p:cNvGrpSpPr/>
          <p:nvPr/>
        </p:nvGrpSpPr>
        <p:grpSpPr>
          <a:xfrm>
            <a:off x="5633660" y="3534870"/>
            <a:ext cx="438354" cy="637329"/>
            <a:chOff x="1697726" y="3244179"/>
            <a:chExt cx="788124" cy="1146069"/>
          </a:xfrm>
        </p:grpSpPr>
        <p:sp>
          <p:nvSpPr>
            <p:cNvPr id="5335" name="Google Shape;5335;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7" name="Google Shape;5337;p5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8" name="Google Shape;5338;p57"/>
          <p:cNvGrpSpPr/>
          <p:nvPr/>
        </p:nvGrpSpPr>
        <p:grpSpPr>
          <a:xfrm>
            <a:off x="7634874" y="1863232"/>
            <a:ext cx="799565" cy="670282"/>
            <a:chOff x="7617850" y="2063282"/>
            <a:chExt cx="799565" cy="670282"/>
          </a:xfrm>
        </p:grpSpPr>
        <p:cxnSp>
          <p:nvCxnSpPr>
            <p:cNvPr id="5339" name="Google Shape;5339;p5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0" name="Google Shape;5340;p5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1" name="Google Shape;5341;p5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2" name="Google Shape;5342;p5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3" name="Google Shape;5343;p5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344" name="Google Shape;5344;p5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345" name="Google Shape;5345;p57"/>
            <p:cNvGrpSpPr/>
            <p:nvPr/>
          </p:nvGrpSpPr>
          <p:grpSpPr>
            <a:xfrm>
              <a:off x="7734309" y="2063282"/>
              <a:ext cx="570957" cy="620095"/>
              <a:chOff x="7734309" y="2063282"/>
              <a:chExt cx="570957" cy="620095"/>
            </a:xfrm>
          </p:grpSpPr>
          <p:grpSp>
            <p:nvGrpSpPr>
              <p:cNvPr id="5346" name="Google Shape;5346;p57"/>
              <p:cNvGrpSpPr/>
              <p:nvPr/>
            </p:nvGrpSpPr>
            <p:grpSpPr>
              <a:xfrm>
                <a:off x="8031573" y="2063282"/>
                <a:ext cx="273693" cy="620095"/>
                <a:chOff x="8031573" y="2063282"/>
                <a:chExt cx="273693" cy="620095"/>
              </a:xfrm>
            </p:grpSpPr>
            <p:sp>
              <p:nvSpPr>
                <p:cNvPr id="5347" name="Google Shape;5347;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7"/>
              <p:cNvGrpSpPr/>
              <p:nvPr/>
            </p:nvGrpSpPr>
            <p:grpSpPr>
              <a:xfrm flipH="1">
                <a:off x="7734309" y="2063282"/>
                <a:ext cx="273693" cy="620095"/>
                <a:chOff x="8031573" y="2063282"/>
                <a:chExt cx="273693" cy="620095"/>
              </a:xfrm>
            </p:grpSpPr>
            <p:sp>
              <p:nvSpPr>
                <p:cNvPr id="5352" name="Google Shape;5352;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56" name="Google Shape;5356;p5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8" name="Google Shape;5358;p57"/>
          <p:cNvGrpSpPr/>
          <p:nvPr/>
        </p:nvGrpSpPr>
        <p:grpSpPr>
          <a:xfrm>
            <a:off x="7821480" y="2716716"/>
            <a:ext cx="602567" cy="601884"/>
            <a:chOff x="1186975" y="238125"/>
            <a:chExt cx="5244275" cy="5238325"/>
          </a:xfrm>
        </p:grpSpPr>
        <p:sp>
          <p:nvSpPr>
            <p:cNvPr id="5359" name="Google Shape;535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7"/>
          <p:cNvGrpSpPr/>
          <p:nvPr/>
        </p:nvGrpSpPr>
        <p:grpSpPr>
          <a:xfrm>
            <a:off x="3264218" y="1856199"/>
            <a:ext cx="651848" cy="687338"/>
            <a:chOff x="3400515" y="2056248"/>
            <a:chExt cx="698134" cy="735987"/>
          </a:xfrm>
        </p:grpSpPr>
        <p:grpSp>
          <p:nvGrpSpPr>
            <p:cNvPr id="5364" name="Google Shape;5364;p57"/>
            <p:cNvGrpSpPr/>
            <p:nvPr/>
          </p:nvGrpSpPr>
          <p:grpSpPr>
            <a:xfrm>
              <a:off x="3400515" y="2283913"/>
              <a:ext cx="312919" cy="219900"/>
              <a:chOff x="3400515" y="2283913"/>
              <a:chExt cx="312919" cy="219900"/>
            </a:xfrm>
          </p:grpSpPr>
          <p:sp>
            <p:nvSpPr>
              <p:cNvPr id="5365" name="Google Shape;5365;p5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6" name="Google Shape;5366;p5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367" name="Google Shape;5367;p57"/>
            <p:cNvGrpSpPr/>
            <p:nvPr/>
          </p:nvGrpSpPr>
          <p:grpSpPr>
            <a:xfrm>
              <a:off x="3547823" y="2461089"/>
              <a:ext cx="219900" cy="331146"/>
              <a:chOff x="3547823" y="2461089"/>
              <a:chExt cx="219900" cy="331146"/>
            </a:xfrm>
          </p:grpSpPr>
          <p:sp>
            <p:nvSpPr>
              <p:cNvPr id="5368" name="Google Shape;5368;p5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9" name="Google Shape;5369;p5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70" name="Google Shape;5370;p57"/>
            <p:cNvGrpSpPr/>
            <p:nvPr/>
          </p:nvGrpSpPr>
          <p:grpSpPr>
            <a:xfrm>
              <a:off x="3734138" y="2461089"/>
              <a:ext cx="219900" cy="331146"/>
              <a:chOff x="3734138" y="2461089"/>
              <a:chExt cx="219900" cy="331146"/>
            </a:xfrm>
          </p:grpSpPr>
          <p:sp>
            <p:nvSpPr>
              <p:cNvPr id="5371" name="Google Shape;5371;p5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2" name="Google Shape;5372;p5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73" name="Google Shape;5373;p57"/>
            <p:cNvGrpSpPr/>
            <p:nvPr/>
          </p:nvGrpSpPr>
          <p:grpSpPr>
            <a:xfrm>
              <a:off x="3787560" y="2281742"/>
              <a:ext cx="311089" cy="219900"/>
              <a:chOff x="3787560" y="2281742"/>
              <a:chExt cx="311089" cy="219900"/>
            </a:xfrm>
          </p:grpSpPr>
          <p:sp>
            <p:nvSpPr>
              <p:cNvPr id="5374" name="Google Shape;5374;p5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5" name="Google Shape;5375;p5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76" name="Google Shape;5376;p57"/>
            <p:cNvGrpSpPr/>
            <p:nvPr/>
          </p:nvGrpSpPr>
          <p:grpSpPr>
            <a:xfrm>
              <a:off x="3637290" y="2056248"/>
              <a:ext cx="219900" cy="330736"/>
              <a:chOff x="3637290" y="2056248"/>
              <a:chExt cx="219900" cy="330736"/>
            </a:xfrm>
          </p:grpSpPr>
          <p:sp>
            <p:nvSpPr>
              <p:cNvPr id="5377" name="Google Shape;5377;p5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78" name="Google Shape;5378;p5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79" name="Google Shape;5379;p57"/>
          <p:cNvGrpSpPr/>
          <p:nvPr/>
        </p:nvGrpSpPr>
        <p:grpSpPr>
          <a:xfrm>
            <a:off x="2555923" y="2726206"/>
            <a:ext cx="1268144" cy="592394"/>
            <a:chOff x="238125" y="1188750"/>
            <a:chExt cx="7140450" cy="3335550"/>
          </a:xfrm>
        </p:grpSpPr>
        <p:sp>
          <p:nvSpPr>
            <p:cNvPr id="5380" name="Google Shape;5380;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7"/>
          <p:cNvGrpSpPr/>
          <p:nvPr/>
        </p:nvGrpSpPr>
        <p:grpSpPr>
          <a:xfrm>
            <a:off x="6663824" y="2728360"/>
            <a:ext cx="1053944" cy="590147"/>
            <a:chOff x="238125" y="1335475"/>
            <a:chExt cx="5418735" cy="3034175"/>
          </a:xfrm>
        </p:grpSpPr>
        <p:sp>
          <p:nvSpPr>
            <p:cNvPr id="5386" name="Google Shape;5386;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57"/>
          <p:cNvGrpSpPr/>
          <p:nvPr/>
        </p:nvGrpSpPr>
        <p:grpSpPr>
          <a:xfrm>
            <a:off x="4094633" y="3533260"/>
            <a:ext cx="1268207" cy="638939"/>
            <a:chOff x="3967651" y="3645904"/>
            <a:chExt cx="1479304" cy="745292"/>
          </a:xfrm>
        </p:grpSpPr>
        <p:grpSp>
          <p:nvGrpSpPr>
            <p:cNvPr id="5390" name="Google Shape;5390;p57"/>
            <p:cNvGrpSpPr/>
            <p:nvPr/>
          </p:nvGrpSpPr>
          <p:grpSpPr>
            <a:xfrm>
              <a:off x="3967651" y="4009026"/>
              <a:ext cx="1479304" cy="382170"/>
              <a:chOff x="3967651" y="4009026"/>
              <a:chExt cx="1479304" cy="382170"/>
            </a:xfrm>
          </p:grpSpPr>
          <p:grpSp>
            <p:nvGrpSpPr>
              <p:cNvPr id="5391" name="Google Shape;5391;p57"/>
              <p:cNvGrpSpPr/>
              <p:nvPr/>
            </p:nvGrpSpPr>
            <p:grpSpPr>
              <a:xfrm>
                <a:off x="4892216" y="4195630"/>
                <a:ext cx="554739" cy="195566"/>
                <a:chOff x="3604375" y="4892160"/>
                <a:chExt cx="1651500" cy="582215"/>
              </a:xfrm>
            </p:grpSpPr>
            <p:sp>
              <p:nvSpPr>
                <p:cNvPr id="5392" name="Google Shape;5392;p5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7"/>
              <p:cNvGrpSpPr/>
              <p:nvPr/>
            </p:nvGrpSpPr>
            <p:grpSpPr>
              <a:xfrm>
                <a:off x="3967651" y="4146303"/>
                <a:ext cx="579402" cy="244893"/>
                <a:chOff x="851875" y="4745310"/>
                <a:chExt cx="1724925" cy="729065"/>
              </a:xfrm>
            </p:grpSpPr>
            <p:sp>
              <p:nvSpPr>
                <p:cNvPr id="5395" name="Google Shape;5395;p5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7"/>
              <p:cNvGrpSpPr/>
              <p:nvPr/>
            </p:nvGrpSpPr>
            <p:grpSpPr>
              <a:xfrm>
                <a:off x="4460753" y="4009026"/>
                <a:ext cx="493110" cy="382170"/>
                <a:chOff x="2319875" y="4336625"/>
                <a:chExt cx="1468025" cy="1137750"/>
              </a:xfrm>
            </p:grpSpPr>
            <p:sp>
              <p:nvSpPr>
                <p:cNvPr id="5398" name="Google Shape;5398;p5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0" name="Google Shape;5400;p57"/>
            <p:cNvGrpSpPr/>
            <p:nvPr/>
          </p:nvGrpSpPr>
          <p:grpSpPr>
            <a:xfrm>
              <a:off x="4479443" y="3645904"/>
              <a:ext cx="455965" cy="388789"/>
              <a:chOff x="2957425" y="238100"/>
              <a:chExt cx="1910200" cy="1628775"/>
            </a:xfrm>
          </p:grpSpPr>
          <p:sp>
            <p:nvSpPr>
              <p:cNvPr id="5401" name="Google Shape;5401;p5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1" name="Google Shape;5411;p57"/>
          <p:cNvGrpSpPr/>
          <p:nvPr/>
        </p:nvGrpSpPr>
        <p:grpSpPr>
          <a:xfrm>
            <a:off x="2480746" y="3534460"/>
            <a:ext cx="1243128" cy="637739"/>
            <a:chOff x="2496310" y="3693351"/>
            <a:chExt cx="1342906" cy="688926"/>
          </a:xfrm>
        </p:grpSpPr>
        <p:grpSp>
          <p:nvGrpSpPr>
            <p:cNvPr id="5412" name="Google Shape;5412;p57"/>
            <p:cNvGrpSpPr/>
            <p:nvPr/>
          </p:nvGrpSpPr>
          <p:grpSpPr>
            <a:xfrm>
              <a:off x="2496310" y="3693351"/>
              <a:ext cx="1342906" cy="688875"/>
              <a:chOff x="2496310" y="3693351"/>
              <a:chExt cx="1342906" cy="688875"/>
            </a:xfrm>
          </p:grpSpPr>
          <p:sp>
            <p:nvSpPr>
              <p:cNvPr id="5413" name="Google Shape;5413;p5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9" name="Google Shape;5419;p57"/>
              <p:cNvCxnSpPr>
                <a:stCxn id="54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20" name="Google Shape;5420;p57"/>
              <p:cNvCxnSpPr>
                <a:stCxn id="54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21" name="Google Shape;5421;p57"/>
              <p:cNvCxnSpPr>
                <a:stCxn id="54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2" name="Google Shape;5422;p57"/>
              <p:cNvCxnSpPr>
                <a:stCxn id="54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3" name="Google Shape;5423;p57"/>
              <p:cNvCxnSpPr>
                <a:stCxn id="54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24" name="Google Shape;5424;p57"/>
            <p:cNvGrpSpPr/>
            <p:nvPr/>
          </p:nvGrpSpPr>
          <p:grpSpPr>
            <a:xfrm>
              <a:off x="2675275" y="3930557"/>
              <a:ext cx="1003306" cy="451719"/>
              <a:chOff x="2675275" y="4174282"/>
              <a:chExt cx="1003306" cy="451719"/>
            </a:xfrm>
          </p:grpSpPr>
          <p:sp>
            <p:nvSpPr>
              <p:cNvPr id="5425" name="Google Shape;5425;p5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8" name="Google Shape;5428;p57"/>
          <p:cNvGrpSpPr/>
          <p:nvPr/>
        </p:nvGrpSpPr>
        <p:grpSpPr>
          <a:xfrm>
            <a:off x="1654417" y="971307"/>
            <a:ext cx="574511" cy="874709"/>
            <a:chOff x="1715404" y="1112080"/>
            <a:chExt cx="642270" cy="977984"/>
          </a:xfrm>
        </p:grpSpPr>
        <p:grpSp>
          <p:nvGrpSpPr>
            <p:cNvPr id="5429" name="Google Shape;5429;p57"/>
            <p:cNvGrpSpPr/>
            <p:nvPr/>
          </p:nvGrpSpPr>
          <p:grpSpPr>
            <a:xfrm>
              <a:off x="1715404" y="1112080"/>
              <a:ext cx="642270" cy="977984"/>
              <a:chOff x="1715404" y="1112080"/>
              <a:chExt cx="642270" cy="977984"/>
            </a:xfrm>
          </p:grpSpPr>
          <p:sp>
            <p:nvSpPr>
              <p:cNvPr id="5430" name="Google Shape;5430;p5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57"/>
            <p:cNvGrpSpPr/>
            <p:nvPr/>
          </p:nvGrpSpPr>
          <p:grpSpPr>
            <a:xfrm>
              <a:off x="1768927" y="1165603"/>
              <a:ext cx="535225" cy="851367"/>
              <a:chOff x="1768927" y="1165603"/>
              <a:chExt cx="535225" cy="851367"/>
            </a:xfrm>
          </p:grpSpPr>
          <p:sp>
            <p:nvSpPr>
              <p:cNvPr id="5433" name="Google Shape;5433;p5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57"/>
            <p:cNvGrpSpPr/>
            <p:nvPr/>
          </p:nvGrpSpPr>
          <p:grpSpPr>
            <a:xfrm>
              <a:off x="1822449" y="1219125"/>
              <a:ext cx="428180" cy="718859"/>
              <a:chOff x="1822449" y="1219125"/>
              <a:chExt cx="428180" cy="718859"/>
            </a:xfrm>
          </p:grpSpPr>
          <p:sp>
            <p:nvSpPr>
              <p:cNvPr id="5436" name="Google Shape;5436;p5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7"/>
            <p:cNvGrpSpPr/>
            <p:nvPr/>
          </p:nvGrpSpPr>
          <p:grpSpPr>
            <a:xfrm>
              <a:off x="1875972" y="1272648"/>
              <a:ext cx="321135" cy="586939"/>
              <a:chOff x="1875972" y="1272648"/>
              <a:chExt cx="321135" cy="586939"/>
            </a:xfrm>
          </p:grpSpPr>
          <p:sp>
            <p:nvSpPr>
              <p:cNvPr id="5439" name="Google Shape;5439;p5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1" name="Google Shape;5441;p57"/>
          <p:cNvGrpSpPr/>
          <p:nvPr/>
        </p:nvGrpSpPr>
        <p:grpSpPr>
          <a:xfrm>
            <a:off x="7761578" y="3528028"/>
            <a:ext cx="293855" cy="644170"/>
            <a:chOff x="241025" y="3151575"/>
            <a:chExt cx="293855" cy="644170"/>
          </a:xfrm>
        </p:grpSpPr>
        <p:sp>
          <p:nvSpPr>
            <p:cNvPr id="5442" name="Google Shape;5442;p5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57"/>
          <p:cNvGrpSpPr/>
          <p:nvPr/>
        </p:nvGrpSpPr>
        <p:grpSpPr>
          <a:xfrm>
            <a:off x="709562" y="2728028"/>
            <a:ext cx="1779649" cy="591620"/>
            <a:chOff x="246070" y="1983375"/>
            <a:chExt cx="1855347" cy="616849"/>
          </a:xfrm>
        </p:grpSpPr>
        <p:sp>
          <p:nvSpPr>
            <p:cNvPr id="5445" name="Google Shape;5445;p5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7"/>
          <p:cNvGrpSpPr/>
          <p:nvPr/>
        </p:nvGrpSpPr>
        <p:grpSpPr>
          <a:xfrm>
            <a:off x="2320428" y="971307"/>
            <a:ext cx="711055" cy="745993"/>
            <a:chOff x="2496269" y="1171698"/>
            <a:chExt cx="761953" cy="799392"/>
          </a:xfrm>
        </p:grpSpPr>
        <p:grpSp>
          <p:nvGrpSpPr>
            <p:cNvPr id="5455" name="Google Shape;5455;p57"/>
            <p:cNvGrpSpPr/>
            <p:nvPr/>
          </p:nvGrpSpPr>
          <p:grpSpPr>
            <a:xfrm>
              <a:off x="2496269" y="1171698"/>
              <a:ext cx="761953" cy="723022"/>
              <a:chOff x="2496269" y="1171698"/>
              <a:chExt cx="761953" cy="723022"/>
            </a:xfrm>
          </p:grpSpPr>
          <p:sp>
            <p:nvSpPr>
              <p:cNvPr id="5456" name="Google Shape;5456;p5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8" name="Google Shape;5458;p57"/>
              <p:cNvGrpSpPr/>
              <p:nvPr/>
            </p:nvGrpSpPr>
            <p:grpSpPr>
              <a:xfrm>
                <a:off x="2496269" y="1171698"/>
                <a:ext cx="761953" cy="723022"/>
                <a:chOff x="2496269" y="1120652"/>
                <a:chExt cx="761953" cy="723022"/>
              </a:xfrm>
            </p:grpSpPr>
            <p:grpSp>
              <p:nvGrpSpPr>
                <p:cNvPr id="5459" name="Google Shape;5459;p57"/>
                <p:cNvGrpSpPr/>
                <p:nvPr/>
              </p:nvGrpSpPr>
              <p:grpSpPr>
                <a:xfrm>
                  <a:off x="2496269" y="1120652"/>
                  <a:ext cx="761953" cy="723022"/>
                  <a:chOff x="2496269" y="1120652"/>
                  <a:chExt cx="761953" cy="723022"/>
                </a:xfrm>
              </p:grpSpPr>
              <p:grpSp>
                <p:nvGrpSpPr>
                  <p:cNvPr id="5460" name="Google Shape;5460;p57"/>
                  <p:cNvGrpSpPr/>
                  <p:nvPr/>
                </p:nvGrpSpPr>
                <p:grpSpPr>
                  <a:xfrm>
                    <a:off x="2496269" y="1304589"/>
                    <a:ext cx="407089" cy="305057"/>
                    <a:chOff x="2496269" y="1304589"/>
                    <a:chExt cx="407089" cy="305057"/>
                  </a:xfrm>
                </p:grpSpPr>
                <p:sp>
                  <p:nvSpPr>
                    <p:cNvPr id="5461" name="Google Shape;5461;p5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57"/>
                  <p:cNvGrpSpPr/>
                  <p:nvPr/>
                </p:nvGrpSpPr>
                <p:grpSpPr>
                  <a:xfrm>
                    <a:off x="2586468" y="1493376"/>
                    <a:ext cx="358850" cy="349656"/>
                    <a:chOff x="2586468" y="1493376"/>
                    <a:chExt cx="358850" cy="349656"/>
                  </a:xfrm>
                </p:grpSpPr>
                <p:sp>
                  <p:nvSpPr>
                    <p:cNvPr id="5464" name="Google Shape;5464;p5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57"/>
                  <p:cNvGrpSpPr/>
                  <p:nvPr/>
                </p:nvGrpSpPr>
                <p:grpSpPr>
                  <a:xfrm>
                    <a:off x="2807939" y="1494024"/>
                    <a:ext cx="358857" cy="349650"/>
                    <a:chOff x="2807939" y="1494024"/>
                    <a:chExt cx="358857" cy="349650"/>
                  </a:xfrm>
                </p:grpSpPr>
                <p:sp>
                  <p:nvSpPr>
                    <p:cNvPr id="5467" name="Google Shape;5467;p5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57"/>
                  <p:cNvGrpSpPr/>
                  <p:nvPr/>
                </p:nvGrpSpPr>
                <p:grpSpPr>
                  <a:xfrm>
                    <a:off x="2851133" y="1305635"/>
                    <a:ext cx="407089" cy="305057"/>
                    <a:chOff x="2851133" y="1305635"/>
                    <a:chExt cx="407089" cy="305057"/>
                  </a:xfrm>
                </p:grpSpPr>
                <p:sp>
                  <p:nvSpPr>
                    <p:cNvPr id="5470" name="Google Shape;5470;p5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57"/>
                  <p:cNvGrpSpPr/>
                  <p:nvPr/>
                </p:nvGrpSpPr>
                <p:grpSpPr>
                  <a:xfrm>
                    <a:off x="2727495" y="1120652"/>
                    <a:ext cx="300271" cy="396358"/>
                    <a:chOff x="2727495" y="1120652"/>
                    <a:chExt cx="300271" cy="396358"/>
                  </a:xfrm>
                </p:grpSpPr>
                <p:sp>
                  <p:nvSpPr>
                    <p:cNvPr id="5473" name="Google Shape;5473;p5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5" name="Google Shape;5475;p57"/>
                <p:cNvGrpSpPr/>
                <p:nvPr/>
              </p:nvGrpSpPr>
              <p:grpSpPr>
                <a:xfrm>
                  <a:off x="2722305" y="1350460"/>
                  <a:ext cx="308357" cy="308344"/>
                  <a:chOff x="2722305" y="1350460"/>
                  <a:chExt cx="308357" cy="308344"/>
                </a:xfrm>
              </p:grpSpPr>
              <p:sp>
                <p:nvSpPr>
                  <p:cNvPr id="5476" name="Google Shape;5476;p5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7"/>
                  <p:cNvGrpSpPr/>
                  <p:nvPr/>
                </p:nvGrpSpPr>
                <p:grpSpPr>
                  <a:xfrm>
                    <a:off x="2725064" y="1364529"/>
                    <a:ext cx="297954" cy="280182"/>
                    <a:chOff x="2725064" y="1364529"/>
                    <a:chExt cx="297954" cy="280182"/>
                  </a:xfrm>
                </p:grpSpPr>
                <p:sp>
                  <p:nvSpPr>
                    <p:cNvPr id="5478" name="Google Shape;5478;p5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3" name="Google Shape;5483;p5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57"/>
          <p:cNvGrpSpPr/>
          <p:nvPr/>
        </p:nvGrpSpPr>
        <p:grpSpPr>
          <a:xfrm>
            <a:off x="3909129" y="2727412"/>
            <a:ext cx="1569144" cy="591015"/>
            <a:chOff x="3820100" y="3023049"/>
            <a:chExt cx="1303926" cy="491162"/>
          </a:xfrm>
        </p:grpSpPr>
        <p:grpSp>
          <p:nvGrpSpPr>
            <p:cNvPr id="5489" name="Google Shape;5489;p57"/>
            <p:cNvGrpSpPr/>
            <p:nvPr/>
          </p:nvGrpSpPr>
          <p:grpSpPr>
            <a:xfrm>
              <a:off x="3820100" y="3023072"/>
              <a:ext cx="1303926" cy="491139"/>
              <a:chOff x="3820100" y="3023072"/>
              <a:chExt cx="1303926" cy="491139"/>
            </a:xfrm>
          </p:grpSpPr>
          <p:sp>
            <p:nvSpPr>
              <p:cNvPr id="5490" name="Google Shape;5490;p5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7"/>
            <p:cNvGrpSpPr/>
            <p:nvPr/>
          </p:nvGrpSpPr>
          <p:grpSpPr>
            <a:xfrm>
              <a:off x="4132439" y="3023645"/>
              <a:ext cx="393633" cy="177096"/>
              <a:chOff x="4132439" y="3023645"/>
              <a:chExt cx="393633" cy="177096"/>
            </a:xfrm>
          </p:grpSpPr>
          <p:sp>
            <p:nvSpPr>
              <p:cNvPr id="5493" name="Google Shape;5493;p5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7"/>
            <p:cNvGrpSpPr/>
            <p:nvPr/>
          </p:nvGrpSpPr>
          <p:grpSpPr>
            <a:xfrm>
              <a:off x="3921811" y="3023049"/>
              <a:ext cx="1002397" cy="388943"/>
              <a:chOff x="3921811" y="3023049"/>
              <a:chExt cx="1002397" cy="388943"/>
            </a:xfrm>
          </p:grpSpPr>
          <p:sp>
            <p:nvSpPr>
              <p:cNvPr id="5496" name="Google Shape;5496;p5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7"/>
            <p:cNvGrpSpPr/>
            <p:nvPr/>
          </p:nvGrpSpPr>
          <p:grpSpPr>
            <a:xfrm>
              <a:off x="4023645" y="3023049"/>
              <a:ext cx="683032" cy="286722"/>
              <a:chOff x="4023645" y="3023049"/>
              <a:chExt cx="683032" cy="286722"/>
            </a:xfrm>
          </p:grpSpPr>
          <p:sp>
            <p:nvSpPr>
              <p:cNvPr id="5499" name="Google Shape;5499;p5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57"/>
          <p:cNvGrpSpPr/>
          <p:nvPr/>
        </p:nvGrpSpPr>
        <p:grpSpPr>
          <a:xfrm>
            <a:off x="1541251" y="1854258"/>
            <a:ext cx="713522" cy="688025"/>
            <a:chOff x="1706078" y="2092648"/>
            <a:chExt cx="660913" cy="637296"/>
          </a:xfrm>
        </p:grpSpPr>
        <p:sp>
          <p:nvSpPr>
            <p:cNvPr id="5502" name="Google Shape;5502;p5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3" name="Google Shape;5503;p57"/>
            <p:cNvGrpSpPr/>
            <p:nvPr/>
          </p:nvGrpSpPr>
          <p:grpSpPr>
            <a:xfrm>
              <a:off x="1706078" y="2092648"/>
              <a:ext cx="660913" cy="575241"/>
              <a:chOff x="1706078" y="2092648"/>
              <a:chExt cx="660913" cy="575241"/>
            </a:xfrm>
          </p:grpSpPr>
          <p:sp>
            <p:nvSpPr>
              <p:cNvPr id="5504" name="Google Shape;5504;p5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7" name="Google Shape;5507;p57"/>
          <p:cNvGrpSpPr/>
          <p:nvPr/>
        </p:nvGrpSpPr>
        <p:grpSpPr>
          <a:xfrm>
            <a:off x="6303109" y="971806"/>
            <a:ext cx="1317459" cy="684168"/>
            <a:chOff x="238125" y="999450"/>
            <a:chExt cx="7140700" cy="3708225"/>
          </a:xfrm>
        </p:grpSpPr>
        <p:sp>
          <p:nvSpPr>
            <p:cNvPr id="5508" name="Google Shape;5508;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520"/>
        <p:cNvGrpSpPr/>
        <p:nvPr/>
      </p:nvGrpSpPr>
      <p:grpSpPr>
        <a:xfrm>
          <a:off x="0" y="0"/>
          <a:ext cx="0" cy="0"/>
          <a:chOff x="0" y="0"/>
          <a:chExt cx="0" cy="0"/>
        </a:xfrm>
      </p:grpSpPr>
      <p:grpSp>
        <p:nvGrpSpPr>
          <p:cNvPr id="5521" name="Google Shape;5521;p58"/>
          <p:cNvGrpSpPr/>
          <p:nvPr/>
        </p:nvGrpSpPr>
        <p:grpSpPr>
          <a:xfrm>
            <a:off x="717027" y="967622"/>
            <a:ext cx="1636117" cy="1526144"/>
            <a:chOff x="729238" y="1179665"/>
            <a:chExt cx="1636117" cy="1526144"/>
          </a:xfrm>
        </p:grpSpPr>
        <p:grpSp>
          <p:nvGrpSpPr>
            <p:cNvPr id="5522" name="Google Shape;5522;p58"/>
            <p:cNvGrpSpPr/>
            <p:nvPr/>
          </p:nvGrpSpPr>
          <p:grpSpPr>
            <a:xfrm>
              <a:off x="729238" y="1179665"/>
              <a:ext cx="80700" cy="1526144"/>
              <a:chOff x="729238" y="1179665"/>
              <a:chExt cx="80700" cy="1526144"/>
            </a:xfrm>
          </p:grpSpPr>
          <p:sp>
            <p:nvSpPr>
              <p:cNvPr id="5523" name="Google Shape;5523;p5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58"/>
            <p:cNvGrpSpPr/>
            <p:nvPr/>
          </p:nvGrpSpPr>
          <p:grpSpPr>
            <a:xfrm>
              <a:off x="903098" y="1179665"/>
              <a:ext cx="80700" cy="1526144"/>
              <a:chOff x="903098" y="1179665"/>
              <a:chExt cx="80700" cy="1526144"/>
            </a:xfrm>
          </p:grpSpPr>
          <p:sp>
            <p:nvSpPr>
              <p:cNvPr id="5534" name="Google Shape;5534;p5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58"/>
            <p:cNvGrpSpPr/>
            <p:nvPr/>
          </p:nvGrpSpPr>
          <p:grpSpPr>
            <a:xfrm>
              <a:off x="1076958" y="1179665"/>
              <a:ext cx="80700" cy="1526144"/>
              <a:chOff x="1076958" y="1179665"/>
              <a:chExt cx="80700" cy="1526144"/>
            </a:xfrm>
          </p:grpSpPr>
          <p:sp>
            <p:nvSpPr>
              <p:cNvPr id="5545" name="Google Shape;5545;p5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1247707" y="1179665"/>
              <a:ext cx="80700" cy="1526144"/>
              <a:chOff x="1247707" y="1179665"/>
              <a:chExt cx="80700" cy="1526144"/>
            </a:xfrm>
          </p:grpSpPr>
          <p:sp>
            <p:nvSpPr>
              <p:cNvPr id="5556" name="Google Shape;5556;p5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8"/>
            <p:cNvGrpSpPr/>
            <p:nvPr/>
          </p:nvGrpSpPr>
          <p:grpSpPr>
            <a:xfrm>
              <a:off x="1421567" y="1179665"/>
              <a:ext cx="80700" cy="1526144"/>
              <a:chOff x="1421567" y="1179665"/>
              <a:chExt cx="80700" cy="1526144"/>
            </a:xfrm>
          </p:grpSpPr>
          <p:sp>
            <p:nvSpPr>
              <p:cNvPr id="5567" name="Google Shape;5567;p5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58"/>
            <p:cNvGrpSpPr/>
            <p:nvPr/>
          </p:nvGrpSpPr>
          <p:grpSpPr>
            <a:xfrm>
              <a:off x="1592327" y="1179665"/>
              <a:ext cx="80700" cy="1526144"/>
              <a:chOff x="1592327" y="1179665"/>
              <a:chExt cx="80700" cy="1526144"/>
            </a:xfrm>
          </p:grpSpPr>
          <p:sp>
            <p:nvSpPr>
              <p:cNvPr id="5578" name="Google Shape;5578;p5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1766187" y="1179665"/>
              <a:ext cx="80700" cy="1526144"/>
              <a:chOff x="1766187" y="1179665"/>
              <a:chExt cx="80700" cy="1526144"/>
            </a:xfrm>
          </p:grpSpPr>
          <p:sp>
            <p:nvSpPr>
              <p:cNvPr id="5589" name="Google Shape;5589;p5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8"/>
            <p:cNvGrpSpPr/>
            <p:nvPr/>
          </p:nvGrpSpPr>
          <p:grpSpPr>
            <a:xfrm>
              <a:off x="1936935" y="1179665"/>
              <a:ext cx="80700" cy="1526144"/>
              <a:chOff x="1936935" y="1179665"/>
              <a:chExt cx="80700" cy="1526144"/>
            </a:xfrm>
          </p:grpSpPr>
          <p:sp>
            <p:nvSpPr>
              <p:cNvPr id="5600" name="Google Shape;5600;p5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8"/>
            <p:cNvGrpSpPr/>
            <p:nvPr/>
          </p:nvGrpSpPr>
          <p:grpSpPr>
            <a:xfrm>
              <a:off x="2110795" y="1179665"/>
              <a:ext cx="80700" cy="1526144"/>
              <a:chOff x="2110795" y="1179665"/>
              <a:chExt cx="80700" cy="1526144"/>
            </a:xfrm>
          </p:grpSpPr>
          <p:sp>
            <p:nvSpPr>
              <p:cNvPr id="5611" name="Google Shape;5611;p5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2284655" y="1179665"/>
              <a:ext cx="80700" cy="1526144"/>
              <a:chOff x="2284655" y="1179665"/>
              <a:chExt cx="80700" cy="1526144"/>
            </a:xfrm>
          </p:grpSpPr>
          <p:sp>
            <p:nvSpPr>
              <p:cNvPr id="5622" name="Google Shape;5622;p5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58"/>
          <p:cNvGrpSpPr/>
          <p:nvPr/>
        </p:nvGrpSpPr>
        <p:grpSpPr>
          <a:xfrm>
            <a:off x="2611693" y="986760"/>
            <a:ext cx="1364248" cy="1102133"/>
            <a:chOff x="2623904" y="1198803"/>
            <a:chExt cx="1364248" cy="1102133"/>
          </a:xfrm>
        </p:grpSpPr>
        <p:grpSp>
          <p:nvGrpSpPr>
            <p:cNvPr id="5633" name="Google Shape;5633;p58"/>
            <p:cNvGrpSpPr/>
            <p:nvPr/>
          </p:nvGrpSpPr>
          <p:grpSpPr>
            <a:xfrm>
              <a:off x="2623907" y="1198803"/>
              <a:ext cx="1364245" cy="273000"/>
              <a:chOff x="2623907" y="1198803"/>
              <a:chExt cx="1364245" cy="273000"/>
            </a:xfrm>
          </p:grpSpPr>
          <p:sp>
            <p:nvSpPr>
              <p:cNvPr id="5634" name="Google Shape;5634;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2623904" y="1476964"/>
              <a:ext cx="1364245" cy="273000"/>
              <a:chOff x="2623904" y="1476964"/>
              <a:chExt cx="1364245" cy="273000"/>
            </a:xfrm>
          </p:grpSpPr>
          <p:sp>
            <p:nvSpPr>
              <p:cNvPr id="5640" name="Google Shape;5640;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2623907" y="1749775"/>
              <a:ext cx="1364245" cy="273000"/>
              <a:chOff x="2623907" y="1749775"/>
              <a:chExt cx="1364245" cy="273000"/>
            </a:xfrm>
          </p:grpSpPr>
          <p:sp>
            <p:nvSpPr>
              <p:cNvPr id="5646" name="Google Shape;5646;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2623904" y="2027936"/>
              <a:ext cx="1364245" cy="273000"/>
              <a:chOff x="2623904" y="2027936"/>
              <a:chExt cx="1364245" cy="273000"/>
            </a:xfrm>
          </p:grpSpPr>
          <p:sp>
            <p:nvSpPr>
              <p:cNvPr id="5652" name="Google Shape;5652;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8"/>
          <p:cNvGrpSpPr/>
          <p:nvPr/>
        </p:nvGrpSpPr>
        <p:grpSpPr>
          <a:xfrm>
            <a:off x="2601154" y="2445833"/>
            <a:ext cx="1387541" cy="159124"/>
            <a:chOff x="3200660" y="2180272"/>
            <a:chExt cx="2563824" cy="378237"/>
          </a:xfrm>
        </p:grpSpPr>
        <p:sp>
          <p:nvSpPr>
            <p:cNvPr id="5658" name="Google Shape;5658;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58"/>
          <p:cNvGrpSpPr/>
          <p:nvPr/>
        </p:nvGrpSpPr>
        <p:grpSpPr>
          <a:xfrm>
            <a:off x="2597679" y="2723597"/>
            <a:ext cx="1390502" cy="159625"/>
            <a:chOff x="3530150" y="2790075"/>
            <a:chExt cx="1962600" cy="225300"/>
          </a:xfrm>
        </p:grpSpPr>
        <p:sp>
          <p:nvSpPr>
            <p:cNvPr id="5677" name="Google Shape;5677;p5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58"/>
          <p:cNvGrpSpPr/>
          <p:nvPr/>
        </p:nvGrpSpPr>
        <p:grpSpPr>
          <a:xfrm>
            <a:off x="2597736" y="3001862"/>
            <a:ext cx="1411629" cy="154175"/>
            <a:chOff x="3558802" y="4011244"/>
            <a:chExt cx="1866000" cy="111600"/>
          </a:xfrm>
        </p:grpSpPr>
        <p:sp>
          <p:nvSpPr>
            <p:cNvPr id="5680" name="Google Shape;5680;p5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58"/>
          <p:cNvGrpSpPr/>
          <p:nvPr/>
        </p:nvGrpSpPr>
        <p:grpSpPr>
          <a:xfrm>
            <a:off x="2598024" y="2207432"/>
            <a:ext cx="1383503" cy="119761"/>
            <a:chOff x="3465975" y="2270258"/>
            <a:chExt cx="1986364" cy="171947"/>
          </a:xfrm>
        </p:grpSpPr>
        <p:sp>
          <p:nvSpPr>
            <p:cNvPr id="5683" name="Google Shape;5683;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2609031" y="3571205"/>
            <a:ext cx="1369531" cy="195460"/>
            <a:chOff x="723300" y="4253549"/>
            <a:chExt cx="2276482" cy="324900"/>
          </a:xfrm>
        </p:grpSpPr>
        <p:sp>
          <p:nvSpPr>
            <p:cNvPr id="5692" name="Google Shape;5692;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2598592" y="3272446"/>
            <a:ext cx="1389066" cy="180119"/>
            <a:chOff x="705948" y="3788465"/>
            <a:chExt cx="2308953" cy="299400"/>
          </a:xfrm>
        </p:grpSpPr>
        <p:sp>
          <p:nvSpPr>
            <p:cNvPr id="5698" name="Google Shape;5698;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4195583" y="1876400"/>
            <a:ext cx="1433821" cy="191501"/>
            <a:chOff x="4273350" y="2088443"/>
            <a:chExt cx="1433821" cy="191501"/>
          </a:xfrm>
        </p:grpSpPr>
        <p:grpSp>
          <p:nvGrpSpPr>
            <p:cNvPr id="5704" name="Google Shape;5704;p58"/>
            <p:cNvGrpSpPr/>
            <p:nvPr/>
          </p:nvGrpSpPr>
          <p:grpSpPr>
            <a:xfrm>
              <a:off x="4273350" y="2088443"/>
              <a:ext cx="1433821" cy="0"/>
              <a:chOff x="5224975" y="2962250"/>
              <a:chExt cx="1544400" cy="0"/>
            </a:xfrm>
          </p:grpSpPr>
          <p:cxnSp>
            <p:nvCxnSpPr>
              <p:cNvPr id="5705" name="Google Shape;5705;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6" name="Google Shape;5706;p5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07" name="Google Shape;5707;p58"/>
            <p:cNvGrpSpPr/>
            <p:nvPr/>
          </p:nvGrpSpPr>
          <p:grpSpPr>
            <a:xfrm>
              <a:off x="4273350" y="2279944"/>
              <a:ext cx="1433821" cy="0"/>
              <a:chOff x="5224975" y="2962250"/>
              <a:chExt cx="1544400" cy="0"/>
            </a:xfrm>
          </p:grpSpPr>
          <p:cxnSp>
            <p:nvCxnSpPr>
              <p:cNvPr id="5708" name="Google Shape;5708;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9" name="Google Shape;5709;p5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10" name="Google Shape;5710;p58"/>
          <p:cNvGrpSpPr/>
          <p:nvPr/>
        </p:nvGrpSpPr>
        <p:grpSpPr>
          <a:xfrm>
            <a:off x="2646529" y="3885304"/>
            <a:ext cx="1304609" cy="294074"/>
            <a:chOff x="2658741" y="4097347"/>
            <a:chExt cx="1304609" cy="294074"/>
          </a:xfrm>
        </p:grpSpPr>
        <p:grpSp>
          <p:nvGrpSpPr>
            <p:cNvPr id="5711" name="Google Shape;5711;p58"/>
            <p:cNvGrpSpPr/>
            <p:nvPr/>
          </p:nvGrpSpPr>
          <p:grpSpPr>
            <a:xfrm>
              <a:off x="2658741" y="4097347"/>
              <a:ext cx="118572" cy="294074"/>
              <a:chOff x="3343310" y="4475555"/>
              <a:chExt cx="127717" cy="316753"/>
            </a:xfrm>
          </p:grpSpPr>
          <p:sp>
            <p:nvSpPr>
              <p:cNvPr id="5712" name="Google Shape;5712;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58"/>
            <p:cNvGrpSpPr/>
            <p:nvPr/>
          </p:nvGrpSpPr>
          <p:grpSpPr>
            <a:xfrm>
              <a:off x="3815519" y="4098388"/>
              <a:ext cx="147831" cy="291991"/>
              <a:chOff x="3527539" y="4476677"/>
              <a:chExt cx="159232" cy="314510"/>
            </a:xfrm>
          </p:grpSpPr>
          <p:sp>
            <p:nvSpPr>
              <p:cNvPr id="5715" name="Google Shape;5715;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8"/>
            <p:cNvGrpSpPr/>
            <p:nvPr/>
          </p:nvGrpSpPr>
          <p:grpSpPr>
            <a:xfrm>
              <a:off x="3511696" y="4098388"/>
              <a:ext cx="147831" cy="291991"/>
              <a:chOff x="3527539" y="4476677"/>
              <a:chExt cx="159232" cy="314510"/>
            </a:xfrm>
          </p:grpSpPr>
          <p:sp>
            <p:nvSpPr>
              <p:cNvPr id="5718" name="Google Shape;571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58"/>
            <p:cNvGrpSpPr/>
            <p:nvPr/>
          </p:nvGrpSpPr>
          <p:grpSpPr>
            <a:xfrm>
              <a:off x="3207874" y="4098388"/>
              <a:ext cx="147831" cy="291991"/>
              <a:chOff x="3527539" y="4476677"/>
              <a:chExt cx="159232" cy="314510"/>
            </a:xfrm>
          </p:grpSpPr>
          <p:sp>
            <p:nvSpPr>
              <p:cNvPr id="5721" name="Google Shape;572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8"/>
            <p:cNvGrpSpPr/>
            <p:nvPr/>
          </p:nvGrpSpPr>
          <p:grpSpPr>
            <a:xfrm>
              <a:off x="2933305" y="4097347"/>
              <a:ext cx="118572" cy="294074"/>
              <a:chOff x="3343310" y="4475555"/>
              <a:chExt cx="127717" cy="316753"/>
            </a:xfrm>
          </p:grpSpPr>
          <p:sp>
            <p:nvSpPr>
              <p:cNvPr id="5724" name="Google Shape;5724;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58"/>
          <p:cNvGrpSpPr/>
          <p:nvPr/>
        </p:nvGrpSpPr>
        <p:grpSpPr>
          <a:xfrm>
            <a:off x="4197138" y="963998"/>
            <a:ext cx="1430711" cy="751237"/>
            <a:chOff x="5159450" y="1919950"/>
            <a:chExt cx="1541050" cy="862500"/>
          </a:xfrm>
        </p:grpSpPr>
        <p:sp>
          <p:nvSpPr>
            <p:cNvPr id="5727" name="Google Shape;5727;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28" name="Google Shape;5728;p58"/>
            <p:cNvGrpSpPr/>
            <p:nvPr/>
          </p:nvGrpSpPr>
          <p:grpSpPr>
            <a:xfrm>
              <a:off x="5159450" y="1919950"/>
              <a:ext cx="1541050" cy="862500"/>
              <a:chOff x="5159450" y="1919950"/>
              <a:chExt cx="1541050" cy="862500"/>
            </a:xfrm>
          </p:grpSpPr>
          <p:cxnSp>
            <p:nvCxnSpPr>
              <p:cNvPr id="5729" name="Google Shape;5729;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30" name="Google Shape;5730;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31" name="Google Shape;5731;p58"/>
          <p:cNvGrpSpPr/>
          <p:nvPr/>
        </p:nvGrpSpPr>
        <p:grpSpPr>
          <a:xfrm>
            <a:off x="4245275" y="2227768"/>
            <a:ext cx="1334436" cy="967914"/>
            <a:chOff x="4294923" y="2439811"/>
            <a:chExt cx="1334436" cy="967914"/>
          </a:xfrm>
        </p:grpSpPr>
        <p:grpSp>
          <p:nvGrpSpPr>
            <p:cNvPr id="5732" name="Google Shape;5732;p58"/>
            <p:cNvGrpSpPr/>
            <p:nvPr/>
          </p:nvGrpSpPr>
          <p:grpSpPr>
            <a:xfrm>
              <a:off x="4960455" y="2469658"/>
              <a:ext cx="668904" cy="885524"/>
              <a:chOff x="4960455" y="2469658"/>
              <a:chExt cx="668904" cy="885524"/>
            </a:xfrm>
          </p:grpSpPr>
          <p:sp>
            <p:nvSpPr>
              <p:cNvPr id="5733" name="Google Shape;5733;p5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8"/>
            <p:cNvGrpSpPr/>
            <p:nvPr/>
          </p:nvGrpSpPr>
          <p:grpSpPr>
            <a:xfrm>
              <a:off x="4294923" y="2469658"/>
              <a:ext cx="668951" cy="885524"/>
              <a:chOff x="4294923" y="2469658"/>
              <a:chExt cx="668951" cy="885524"/>
            </a:xfrm>
          </p:grpSpPr>
          <p:sp>
            <p:nvSpPr>
              <p:cNvPr id="5740" name="Google Shape;5740;p5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6" name="Google Shape;5746;p5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231478" y="3282213"/>
            <a:ext cx="1430949" cy="897289"/>
            <a:chOff x="4351371" y="3547942"/>
            <a:chExt cx="1345130" cy="843475"/>
          </a:xfrm>
        </p:grpSpPr>
        <p:grpSp>
          <p:nvGrpSpPr>
            <p:cNvPr id="5748" name="Google Shape;5748;p58"/>
            <p:cNvGrpSpPr/>
            <p:nvPr/>
          </p:nvGrpSpPr>
          <p:grpSpPr>
            <a:xfrm>
              <a:off x="4351371" y="4209917"/>
              <a:ext cx="1345130" cy="181500"/>
              <a:chOff x="4351371" y="4209917"/>
              <a:chExt cx="1345130" cy="181500"/>
            </a:xfrm>
          </p:grpSpPr>
          <p:sp>
            <p:nvSpPr>
              <p:cNvPr id="5749" name="Google Shape;5749;p5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0" name="Google Shape;5750;p5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751" name="Google Shape;5751;p58"/>
            <p:cNvGrpSpPr/>
            <p:nvPr/>
          </p:nvGrpSpPr>
          <p:grpSpPr>
            <a:xfrm>
              <a:off x="4403010" y="3985221"/>
              <a:ext cx="1109518" cy="181500"/>
              <a:chOff x="4403010" y="3985221"/>
              <a:chExt cx="1109518" cy="181500"/>
            </a:xfrm>
          </p:grpSpPr>
          <p:sp>
            <p:nvSpPr>
              <p:cNvPr id="5752" name="Google Shape;5752;p5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3" name="Google Shape;5753;p5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754" name="Google Shape;5754;p58"/>
            <p:cNvGrpSpPr/>
            <p:nvPr/>
          </p:nvGrpSpPr>
          <p:grpSpPr>
            <a:xfrm>
              <a:off x="4618704" y="3766582"/>
              <a:ext cx="807858" cy="181500"/>
              <a:chOff x="4618704" y="3766582"/>
              <a:chExt cx="807858" cy="181500"/>
            </a:xfrm>
          </p:grpSpPr>
          <p:sp>
            <p:nvSpPr>
              <p:cNvPr id="5755" name="Google Shape;5755;p5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6" name="Google Shape;5756;p5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757" name="Google Shape;5757;p58"/>
            <p:cNvGrpSpPr/>
            <p:nvPr/>
          </p:nvGrpSpPr>
          <p:grpSpPr>
            <a:xfrm>
              <a:off x="4735238" y="3547942"/>
              <a:ext cx="462839" cy="181500"/>
              <a:chOff x="4735238" y="3547942"/>
              <a:chExt cx="462839" cy="181500"/>
            </a:xfrm>
          </p:grpSpPr>
          <p:sp>
            <p:nvSpPr>
              <p:cNvPr id="5758" name="Google Shape;5758;p5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5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0" name="Google Shape;5760;p58"/>
          <p:cNvGrpSpPr/>
          <p:nvPr/>
        </p:nvGrpSpPr>
        <p:grpSpPr>
          <a:xfrm>
            <a:off x="7407836" y="2217537"/>
            <a:ext cx="1020955" cy="928853"/>
            <a:chOff x="926675" y="238125"/>
            <a:chExt cx="5755100" cy="5232975"/>
          </a:xfrm>
        </p:grpSpPr>
        <p:sp>
          <p:nvSpPr>
            <p:cNvPr id="5761" name="Google Shape;5761;p5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715210" y="2616272"/>
            <a:ext cx="1695374" cy="1560837"/>
            <a:chOff x="727421" y="2828315"/>
            <a:chExt cx="1695374" cy="1560837"/>
          </a:xfrm>
        </p:grpSpPr>
        <p:grpSp>
          <p:nvGrpSpPr>
            <p:cNvPr id="5766" name="Google Shape;5766;p58"/>
            <p:cNvGrpSpPr/>
            <p:nvPr/>
          </p:nvGrpSpPr>
          <p:grpSpPr>
            <a:xfrm>
              <a:off x="727421" y="2828315"/>
              <a:ext cx="1695374" cy="1560837"/>
              <a:chOff x="734799" y="2782450"/>
              <a:chExt cx="1571100" cy="1577400"/>
            </a:xfrm>
          </p:grpSpPr>
          <p:cxnSp>
            <p:nvCxnSpPr>
              <p:cNvPr id="5767" name="Google Shape;5767;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768" name="Google Shape;5768;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69" name="Google Shape;5769;p58"/>
            <p:cNvGrpSpPr/>
            <p:nvPr/>
          </p:nvGrpSpPr>
          <p:grpSpPr>
            <a:xfrm>
              <a:off x="819108" y="2882501"/>
              <a:ext cx="1556791" cy="1426186"/>
              <a:chOff x="819108" y="2882501"/>
              <a:chExt cx="1556791" cy="1426186"/>
            </a:xfrm>
          </p:grpSpPr>
          <p:grpSp>
            <p:nvGrpSpPr>
              <p:cNvPr id="5770" name="Google Shape;5770;p58"/>
              <p:cNvGrpSpPr/>
              <p:nvPr/>
            </p:nvGrpSpPr>
            <p:grpSpPr>
              <a:xfrm>
                <a:off x="819108" y="2882501"/>
                <a:ext cx="103104" cy="1426186"/>
                <a:chOff x="4674013" y="3100904"/>
                <a:chExt cx="122758" cy="1698043"/>
              </a:xfrm>
            </p:grpSpPr>
            <p:sp>
              <p:nvSpPr>
                <p:cNvPr id="5771" name="Google Shape;5771;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8"/>
              <p:cNvGrpSpPr/>
              <p:nvPr/>
            </p:nvGrpSpPr>
            <p:grpSpPr>
              <a:xfrm>
                <a:off x="1062475" y="2882501"/>
                <a:ext cx="103104" cy="1426186"/>
                <a:chOff x="4940438" y="3100904"/>
                <a:chExt cx="122758" cy="1698043"/>
              </a:xfrm>
            </p:grpSpPr>
            <p:sp>
              <p:nvSpPr>
                <p:cNvPr id="5779" name="Google Shape;5779;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1299324" y="2882501"/>
                <a:ext cx="103104" cy="1426186"/>
                <a:chOff x="5206863" y="3100904"/>
                <a:chExt cx="122758" cy="1698043"/>
              </a:xfrm>
            </p:grpSpPr>
            <p:sp>
              <p:nvSpPr>
                <p:cNvPr id="5787" name="Google Shape;578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58"/>
              <p:cNvGrpSpPr/>
              <p:nvPr/>
            </p:nvGrpSpPr>
            <p:grpSpPr>
              <a:xfrm>
                <a:off x="1786057" y="2882501"/>
                <a:ext cx="103104" cy="1426186"/>
                <a:chOff x="6006138" y="3143629"/>
                <a:chExt cx="122758" cy="1698043"/>
              </a:xfrm>
            </p:grpSpPr>
            <p:sp>
              <p:nvSpPr>
                <p:cNvPr id="5795" name="Google Shape;579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58"/>
              <p:cNvGrpSpPr/>
              <p:nvPr/>
            </p:nvGrpSpPr>
            <p:grpSpPr>
              <a:xfrm>
                <a:off x="2029422" y="2882501"/>
                <a:ext cx="103104" cy="1426186"/>
                <a:chOff x="6805413" y="3100904"/>
                <a:chExt cx="122758" cy="1698043"/>
              </a:xfrm>
            </p:grpSpPr>
            <p:sp>
              <p:nvSpPr>
                <p:cNvPr id="5803" name="Google Shape;5803;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58"/>
              <p:cNvGrpSpPr/>
              <p:nvPr/>
            </p:nvGrpSpPr>
            <p:grpSpPr>
              <a:xfrm>
                <a:off x="2272795" y="2882501"/>
                <a:ext cx="103104" cy="1426186"/>
                <a:chOff x="5206863" y="3100904"/>
                <a:chExt cx="122758" cy="1698043"/>
              </a:xfrm>
            </p:grpSpPr>
            <p:sp>
              <p:nvSpPr>
                <p:cNvPr id="5811" name="Google Shape;5811;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8"/>
              <p:cNvGrpSpPr/>
              <p:nvPr/>
            </p:nvGrpSpPr>
            <p:grpSpPr>
              <a:xfrm>
                <a:off x="1542694" y="2882501"/>
                <a:ext cx="103104" cy="1426186"/>
                <a:chOff x="6006138" y="3143629"/>
                <a:chExt cx="122758" cy="1698043"/>
              </a:xfrm>
            </p:grpSpPr>
            <p:sp>
              <p:nvSpPr>
                <p:cNvPr id="5819" name="Google Shape;5819;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6" name="Google Shape;5826;p58"/>
          <p:cNvGrpSpPr/>
          <p:nvPr/>
        </p:nvGrpSpPr>
        <p:grpSpPr>
          <a:xfrm>
            <a:off x="5671260" y="3305994"/>
            <a:ext cx="2749952" cy="870677"/>
            <a:chOff x="238125" y="1725700"/>
            <a:chExt cx="7139025" cy="2260325"/>
          </a:xfrm>
        </p:grpSpPr>
        <p:sp>
          <p:nvSpPr>
            <p:cNvPr id="5827" name="Google Shape;5827;p5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58"/>
          <p:cNvGrpSpPr/>
          <p:nvPr/>
        </p:nvGrpSpPr>
        <p:grpSpPr>
          <a:xfrm>
            <a:off x="5941424" y="2247740"/>
            <a:ext cx="1105452" cy="916747"/>
            <a:chOff x="5249100" y="1210600"/>
            <a:chExt cx="3502700" cy="2904775"/>
          </a:xfrm>
        </p:grpSpPr>
        <p:sp>
          <p:nvSpPr>
            <p:cNvPr id="5838" name="Google Shape;5838;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2" name="Google Shape;5842;p5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843" name="Google Shape;5843;p5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844" name="Google Shape;5844;p5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845" name="Google Shape;5845;p5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846" name="Google Shape;5846;p5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58"/>
          <p:cNvGrpSpPr/>
          <p:nvPr/>
        </p:nvGrpSpPr>
        <p:grpSpPr>
          <a:xfrm>
            <a:off x="7123972" y="967158"/>
            <a:ext cx="1304650" cy="1124856"/>
            <a:chOff x="7287122" y="1165658"/>
            <a:chExt cx="1219413" cy="1051365"/>
          </a:xfrm>
        </p:grpSpPr>
        <p:grpSp>
          <p:nvGrpSpPr>
            <p:cNvPr id="5848" name="Google Shape;5848;p58"/>
            <p:cNvGrpSpPr/>
            <p:nvPr/>
          </p:nvGrpSpPr>
          <p:grpSpPr>
            <a:xfrm>
              <a:off x="7287122" y="1969723"/>
              <a:ext cx="1219413" cy="247300"/>
              <a:chOff x="7287122" y="1969723"/>
              <a:chExt cx="1219413" cy="247300"/>
            </a:xfrm>
          </p:grpSpPr>
          <p:sp>
            <p:nvSpPr>
              <p:cNvPr id="5849" name="Google Shape;5849;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0" name="Google Shape;5850;p58"/>
              <p:cNvGrpSpPr/>
              <p:nvPr/>
            </p:nvGrpSpPr>
            <p:grpSpPr>
              <a:xfrm>
                <a:off x="7287122" y="2063892"/>
                <a:ext cx="1151753" cy="73428"/>
                <a:chOff x="7287122" y="2063892"/>
                <a:chExt cx="1151753" cy="73428"/>
              </a:xfrm>
            </p:grpSpPr>
            <p:sp>
              <p:nvSpPr>
                <p:cNvPr id="5851" name="Google Shape;5851;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2" name="Google Shape;5852;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853" name="Google Shape;5853;p58"/>
            <p:cNvGrpSpPr/>
            <p:nvPr/>
          </p:nvGrpSpPr>
          <p:grpSpPr>
            <a:xfrm>
              <a:off x="7287122" y="1712201"/>
              <a:ext cx="1219403" cy="246767"/>
              <a:chOff x="7287122" y="1712201"/>
              <a:chExt cx="1219403" cy="246767"/>
            </a:xfrm>
          </p:grpSpPr>
          <p:sp>
            <p:nvSpPr>
              <p:cNvPr id="5854" name="Google Shape;5854;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5" name="Google Shape;5855;p58"/>
              <p:cNvGrpSpPr/>
              <p:nvPr/>
            </p:nvGrpSpPr>
            <p:grpSpPr>
              <a:xfrm>
                <a:off x="7287122" y="1842861"/>
                <a:ext cx="1005303" cy="73419"/>
                <a:chOff x="7287122" y="1842861"/>
                <a:chExt cx="1005303" cy="73419"/>
              </a:xfrm>
            </p:grpSpPr>
            <p:sp>
              <p:nvSpPr>
                <p:cNvPr id="5856" name="Google Shape;5856;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7" name="Google Shape;5857;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858" name="Google Shape;5858;p58"/>
            <p:cNvGrpSpPr/>
            <p:nvPr/>
          </p:nvGrpSpPr>
          <p:grpSpPr>
            <a:xfrm>
              <a:off x="7287122" y="1447520"/>
              <a:ext cx="1219403" cy="286667"/>
              <a:chOff x="7287122" y="1447520"/>
              <a:chExt cx="1219403" cy="286667"/>
            </a:xfrm>
          </p:grpSpPr>
          <p:sp>
            <p:nvSpPr>
              <p:cNvPr id="5859" name="Google Shape;5859;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0" name="Google Shape;5860;p58"/>
              <p:cNvGrpSpPr/>
              <p:nvPr/>
            </p:nvGrpSpPr>
            <p:grpSpPr>
              <a:xfrm>
                <a:off x="7287122" y="1581977"/>
                <a:ext cx="852803" cy="73428"/>
                <a:chOff x="7287122" y="1581977"/>
                <a:chExt cx="852803" cy="73428"/>
              </a:xfrm>
            </p:grpSpPr>
            <p:sp>
              <p:nvSpPr>
                <p:cNvPr id="5861" name="Google Shape;5861;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2" name="Google Shape;5862;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863" name="Google Shape;5863;p58"/>
            <p:cNvGrpSpPr/>
            <p:nvPr/>
          </p:nvGrpSpPr>
          <p:grpSpPr>
            <a:xfrm>
              <a:off x="7287122" y="1165658"/>
              <a:ext cx="1219403" cy="344253"/>
              <a:chOff x="7287122" y="1165658"/>
              <a:chExt cx="1219403" cy="344253"/>
            </a:xfrm>
          </p:grpSpPr>
          <p:sp>
            <p:nvSpPr>
              <p:cNvPr id="5864" name="Google Shape;5864;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8"/>
              <p:cNvGrpSpPr/>
              <p:nvPr/>
            </p:nvGrpSpPr>
            <p:grpSpPr>
              <a:xfrm>
                <a:off x="7287122" y="1341025"/>
                <a:ext cx="695703" cy="73419"/>
                <a:chOff x="7287122" y="1341025"/>
                <a:chExt cx="695703" cy="73419"/>
              </a:xfrm>
            </p:grpSpPr>
            <p:sp>
              <p:nvSpPr>
                <p:cNvPr id="5866" name="Google Shape;5866;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7" name="Google Shape;5867;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868" name="Google Shape;5868;p58"/>
          <p:cNvGrpSpPr/>
          <p:nvPr/>
        </p:nvGrpSpPr>
        <p:grpSpPr>
          <a:xfrm>
            <a:off x="5790464" y="973181"/>
            <a:ext cx="1397729" cy="1098540"/>
            <a:chOff x="5900602" y="1193063"/>
            <a:chExt cx="1299851" cy="1021707"/>
          </a:xfrm>
        </p:grpSpPr>
        <p:grpSp>
          <p:nvGrpSpPr>
            <p:cNvPr id="5869" name="Google Shape;5869;p58"/>
            <p:cNvGrpSpPr/>
            <p:nvPr/>
          </p:nvGrpSpPr>
          <p:grpSpPr>
            <a:xfrm>
              <a:off x="6520337" y="1193063"/>
              <a:ext cx="341815" cy="799959"/>
              <a:chOff x="6520337" y="1193063"/>
              <a:chExt cx="341815" cy="799959"/>
            </a:xfrm>
          </p:grpSpPr>
          <p:grpSp>
            <p:nvGrpSpPr>
              <p:cNvPr id="5870" name="Google Shape;5870;p58"/>
              <p:cNvGrpSpPr/>
              <p:nvPr/>
            </p:nvGrpSpPr>
            <p:grpSpPr>
              <a:xfrm>
                <a:off x="6520337" y="1589527"/>
                <a:ext cx="213950" cy="403494"/>
                <a:chOff x="6520337" y="1589527"/>
                <a:chExt cx="213950" cy="403494"/>
              </a:xfrm>
            </p:grpSpPr>
            <p:sp>
              <p:nvSpPr>
                <p:cNvPr id="5871" name="Google Shape;587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6577204" y="1193063"/>
                <a:ext cx="284947" cy="464512"/>
                <a:chOff x="6577204" y="1193063"/>
                <a:chExt cx="284947" cy="464512"/>
              </a:xfrm>
            </p:grpSpPr>
            <p:sp>
              <p:nvSpPr>
                <p:cNvPr id="5874" name="Google Shape;587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5" name="Google Shape;5875;p5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76" name="Google Shape;5876;p58"/>
            <p:cNvGrpSpPr/>
            <p:nvPr/>
          </p:nvGrpSpPr>
          <p:grpSpPr>
            <a:xfrm>
              <a:off x="6238903" y="1193063"/>
              <a:ext cx="300475" cy="900152"/>
              <a:chOff x="6238903" y="1193063"/>
              <a:chExt cx="300475" cy="900152"/>
            </a:xfrm>
          </p:grpSpPr>
          <p:grpSp>
            <p:nvGrpSpPr>
              <p:cNvPr id="5877" name="Google Shape;5877;p58"/>
              <p:cNvGrpSpPr/>
              <p:nvPr/>
            </p:nvGrpSpPr>
            <p:grpSpPr>
              <a:xfrm>
                <a:off x="6290865" y="1489315"/>
                <a:ext cx="248514" cy="603900"/>
                <a:chOff x="6290865" y="1489315"/>
                <a:chExt cx="248514" cy="603900"/>
              </a:xfrm>
            </p:grpSpPr>
            <p:sp>
              <p:nvSpPr>
                <p:cNvPr id="5878" name="Google Shape;587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8"/>
              <p:cNvGrpSpPr/>
              <p:nvPr/>
            </p:nvGrpSpPr>
            <p:grpSpPr>
              <a:xfrm>
                <a:off x="6238903" y="1193063"/>
                <a:ext cx="284947" cy="333087"/>
                <a:chOff x="6238903" y="1193063"/>
                <a:chExt cx="284947" cy="333087"/>
              </a:xfrm>
            </p:grpSpPr>
            <p:sp>
              <p:nvSpPr>
                <p:cNvPr id="5881" name="Google Shape;588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2" name="Google Shape;5882;p5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83" name="Google Shape;5883;p58"/>
            <p:cNvGrpSpPr/>
            <p:nvPr/>
          </p:nvGrpSpPr>
          <p:grpSpPr>
            <a:xfrm>
              <a:off x="5900602" y="1193063"/>
              <a:ext cx="444345" cy="1021707"/>
              <a:chOff x="5900602" y="1193063"/>
              <a:chExt cx="444345" cy="1021707"/>
            </a:xfrm>
          </p:grpSpPr>
          <p:grpSp>
            <p:nvGrpSpPr>
              <p:cNvPr id="5884" name="Google Shape;5884;p58"/>
              <p:cNvGrpSpPr/>
              <p:nvPr/>
            </p:nvGrpSpPr>
            <p:grpSpPr>
              <a:xfrm>
                <a:off x="6046501" y="1367785"/>
                <a:ext cx="298446" cy="846986"/>
                <a:chOff x="6046501" y="1367785"/>
                <a:chExt cx="298446" cy="846986"/>
              </a:xfrm>
            </p:grpSpPr>
            <p:sp>
              <p:nvSpPr>
                <p:cNvPr id="5885" name="Google Shape;588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58"/>
              <p:cNvGrpSpPr/>
              <p:nvPr/>
            </p:nvGrpSpPr>
            <p:grpSpPr>
              <a:xfrm>
                <a:off x="5900602" y="1193063"/>
                <a:ext cx="284947" cy="182312"/>
                <a:chOff x="5900602" y="1193063"/>
                <a:chExt cx="284947" cy="182312"/>
              </a:xfrm>
            </p:grpSpPr>
            <p:sp>
              <p:nvSpPr>
                <p:cNvPr id="5888" name="Google Shape;588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9" name="Google Shape;588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90" name="Google Shape;5890;p58"/>
            <p:cNvGrpSpPr/>
            <p:nvPr/>
          </p:nvGrpSpPr>
          <p:grpSpPr>
            <a:xfrm>
              <a:off x="6738300" y="1193063"/>
              <a:ext cx="462153" cy="707634"/>
              <a:chOff x="6738300" y="1193063"/>
              <a:chExt cx="462153" cy="707634"/>
            </a:xfrm>
          </p:grpSpPr>
          <p:grpSp>
            <p:nvGrpSpPr>
              <p:cNvPr id="5891" name="Google Shape;5891;p58"/>
              <p:cNvGrpSpPr/>
              <p:nvPr/>
            </p:nvGrpSpPr>
            <p:grpSpPr>
              <a:xfrm>
                <a:off x="6915505" y="1193063"/>
                <a:ext cx="284947" cy="597387"/>
                <a:chOff x="6915505" y="1193063"/>
                <a:chExt cx="284947" cy="597387"/>
              </a:xfrm>
            </p:grpSpPr>
            <p:sp>
              <p:nvSpPr>
                <p:cNvPr id="5892" name="Google Shape;5892;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3" name="Google Shape;5893;p5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94" name="Google Shape;5894;p58"/>
              <p:cNvGrpSpPr/>
              <p:nvPr/>
            </p:nvGrpSpPr>
            <p:grpSpPr>
              <a:xfrm>
                <a:off x="6738300" y="1684725"/>
                <a:ext cx="230066" cy="215971"/>
                <a:chOff x="6738300" y="1684725"/>
                <a:chExt cx="230066" cy="215971"/>
              </a:xfrm>
            </p:grpSpPr>
            <p:sp>
              <p:nvSpPr>
                <p:cNvPr id="5895" name="Google Shape;5895;p5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00"/>
        <p:cNvGrpSpPr/>
        <p:nvPr/>
      </p:nvGrpSpPr>
      <p:grpSpPr>
        <a:xfrm>
          <a:off x="0" y="0"/>
          <a:ext cx="0" cy="0"/>
          <a:chOff x="0" y="0"/>
          <a:chExt cx="0" cy="0"/>
        </a:xfrm>
      </p:grpSpPr>
      <p:grpSp>
        <p:nvGrpSpPr>
          <p:cNvPr id="5901" name="Google Shape;5901;p59"/>
          <p:cNvGrpSpPr/>
          <p:nvPr/>
        </p:nvGrpSpPr>
        <p:grpSpPr>
          <a:xfrm>
            <a:off x="821785" y="2307635"/>
            <a:ext cx="339235" cy="298186"/>
            <a:chOff x="898875" y="244725"/>
            <a:chExt cx="481800" cy="423500"/>
          </a:xfrm>
        </p:grpSpPr>
        <p:sp>
          <p:nvSpPr>
            <p:cNvPr id="5902" name="Google Shape;5902;p5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5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5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5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8" name="Google Shape;5908;p59"/>
          <p:cNvGrpSpPr/>
          <p:nvPr/>
        </p:nvGrpSpPr>
        <p:grpSpPr>
          <a:xfrm>
            <a:off x="1260167" y="2287103"/>
            <a:ext cx="298169" cy="339253"/>
            <a:chOff x="1529350" y="258825"/>
            <a:chExt cx="423475" cy="481825"/>
          </a:xfrm>
        </p:grpSpPr>
        <p:sp>
          <p:nvSpPr>
            <p:cNvPr id="5909" name="Google Shape;5909;p5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59"/>
          <p:cNvGrpSpPr/>
          <p:nvPr/>
        </p:nvGrpSpPr>
        <p:grpSpPr>
          <a:xfrm>
            <a:off x="2102437" y="2287102"/>
            <a:ext cx="298169" cy="339253"/>
            <a:chOff x="2707500" y="249400"/>
            <a:chExt cx="423475" cy="481825"/>
          </a:xfrm>
        </p:grpSpPr>
        <p:sp>
          <p:nvSpPr>
            <p:cNvPr id="5912" name="Google Shape;5912;p5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9"/>
          <p:cNvGrpSpPr/>
          <p:nvPr/>
        </p:nvGrpSpPr>
        <p:grpSpPr>
          <a:xfrm>
            <a:off x="2516052" y="2287428"/>
            <a:ext cx="305386" cy="338602"/>
            <a:chOff x="3300325" y="249875"/>
            <a:chExt cx="433725" cy="480900"/>
          </a:xfrm>
        </p:grpSpPr>
        <p:sp>
          <p:nvSpPr>
            <p:cNvPr id="5915" name="Google Shape;5915;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1" name="Google Shape;5921;p59"/>
          <p:cNvGrpSpPr/>
          <p:nvPr/>
        </p:nvGrpSpPr>
        <p:grpSpPr>
          <a:xfrm>
            <a:off x="1653142" y="2367273"/>
            <a:ext cx="340890" cy="178912"/>
            <a:chOff x="2084325" y="363300"/>
            <a:chExt cx="484150" cy="254100"/>
          </a:xfrm>
        </p:grpSpPr>
        <p:sp>
          <p:nvSpPr>
            <p:cNvPr id="5922" name="Google Shape;5922;p5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5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4" name="Google Shape;5924;p59"/>
          <p:cNvGrpSpPr/>
          <p:nvPr/>
        </p:nvGrpSpPr>
        <p:grpSpPr>
          <a:xfrm>
            <a:off x="2905137" y="2287349"/>
            <a:ext cx="352349" cy="338760"/>
            <a:chOff x="3854700" y="249750"/>
            <a:chExt cx="500425" cy="481125"/>
          </a:xfrm>
        </p:grpSpPr>
        <p:sp>
          <p:nvSpPr>
            <p:cNvPr id="5925" name="Google Shape;5925;p5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5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5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5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1" name="Google Shape;5931;p5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3" name="Google Shape;5933;p59"/>
          <p:cNvGrpSpPr/>
          <p:nvPr/>
        </p:nvGrpSpPr>
        <p:grpSpPr>
          <a:xfrm>
            <a:off x="3323126" y="2287349"/>
            <a:ext cx="352349" cy="338760"/>
            <a:chOff x="4447550" y="249750"/>
            <a:chExt cx="500425" cy="481125"/>
          </a:xfrm>
        </p:grpSpPr>
        <p:sp>
          <p:nvSpPr>
            <p:cNvPr id="5934" name="Google Shape;5934;p5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5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59"/>
          <p:cNvGrpSpPr/>
          <p:nvPr/>
        </p:nvGrpSpPr>
        <p:grpSpPr>
          <a:xfrm>
            <a:off x="3752328" y="2287102"/>
            <a:ext cx="339253" cy="339253"/>
            <a:chOff x="5049725" y="249400"/>
            <a:chExt cx="481825" cy="481825"/>
          </a:xfrm>
        </p:grpSpPr>
        <p:sp>
          <p:nvSpPr>
            <p:cNvPr id="5937" name="Google Shape;5937;p5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5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9" name="Google Shape;5939;p59"/>
          <p:cNvGrpSpPr/>
          <p:nvPr/>
        </p:nvGrpSpPr>
        <p:grpSpPr>
          <a:xfrm>
            <a:off x="4166269" y="2287102"/>
            <a:ext cx="339253" cy="339253"/>
            <a:chOff x="5660400" y="238125"/>
            <a:chExt cx="481825" cy="481825"/>
          </a:xfrm>
        </p:grpSpPr>
        <p:sp>
          <p:nvSpPr>
            <p:cNvPr id="5940" name="Google Shape;5940;p5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5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2" name="Google Shape;5942;p59"/>
          <p:cNvGrpSpPr/>
          <p:nvPr/>
        </p:nvGrpSpPr>
        <p:grpSpPr>
          <a:xfrm>
            <a:off x="4582955" y="2287102"/>
            <a:ext cx="339253" cy="339253"/>
            <a:chOff x="6235400" y="249400"/>
            <a:chExt cx="481825" cy="481825"/>
          </a:xfrm>
        </p:grpSpPr>
        <p:sp>
          <p:nvSpPr>
            <p:cNvPr id="5943" name="Google Shape;5943;p5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5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8" name="Google Shape;5948;p59"/>
          <p:cNvGrpSpPr/>
          <p:nvPr/>
        </p:nvGrpSpPr>
        <p:grpSpPr>
          <a:xfrm>
            <a:off x="821301" y="2731810"/>
            <a:ext cx="340204" cy="298116"/>
            <a:chOff x="899850" y="871450"/>
            <a:chExt cx="483175" cy="423400"/>
          </a:xfrm>
        </p:grpSpPr>
        <p:sp>
          <p:nvSpPr>
            <p:cNvPr id="5949" name="Google Shape;5949;p5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53" name="Google Shape;5953;p59"/>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54" name="Google Shape;5954;p59"/>
          <p:cNvGrpSpPr/>
          <p:nvPr/>
        </p:nvGrpSpPr>
        <p:grpSpPr>
          <a:xfrm>
            <a:off x="1653301" y="2711232"/>
            <a:ext cx="340573" cy="339271"/>
            <a:chOff x="2085450" y="842250"/>
            <a:chExt cx="483700" cy="481850"/>
          </a:xfrm>
        </p:grpSpPr>
        <p:sp>
          <p:nvSpPr>
            <p:cNvPr id="5955" name="Google Shape;5955;p5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8" name="Google Shape;5958;p59"/>
          <p:cNvGrpSpPr/>
          <p:nvPr/>
        </p:nvGrpSpPr>
        <p:grpSpPr>
          <a:xfrm>
            <a:off x="2081868" y="2711241"/>
            <a:ext cx="339306" cy="339253"/>
            <a:chOff x="2685825" y="840375"/>
            <a:chExt cx="481900" cy="481825"/>
          </a:xfrm>
        </p:grpSpPr>
        <p:sp>
          <p:nvSpPr>
            <p:cNvPr id="5959" name="Google Shape;5959;p5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1" name="Google Shape;5961;p59"/>
          <p:cNvGrpSpPr/>
          <p:nvPr/>
        </p:nvGrpSpPr>
        <p:grpSpPr>
          <a:xfrm>
            <a:off x="2493529" y="2710924"/>
            <a:ext cx="350431" cy="339887"/>
            <a:chOff x="3270675" y="841800"/>
            <a:chExt cx="497700" cy="482725"/>
          </a:xfrm>
        </p:grpSpPr>
        <p:sp>
          <p:nvSpPr>
            <p:cNvPr id="5962" name="Google Shape;5962;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5" name="Google Shape;5965;p59"/>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6" name="Google Shape;5966;p59"/>
          <p:cNvGrpSpPr/>
          <p:nvPr/>
        </p:nvGrpSpPr>
        <p:grpSpPr>
          <a:xfrm>
            <a:off x="3329675" y="2731783"/>
            <a:ext cx="339253" cy="298169"/>
            <a:chOff x="4467200" y="877100"/>
            <a:chExt cx="481825" cy="423475"/>
          </a:xfrm>
        </p:grpSpPr>
        <p:sp>
          <p:nvSpPr>
            <p:cNvPr id="5967" name="Google Shape;5967;p5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5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1" name="Google Shape;5971;p59"/>
          <p:cNvGrpSpPr/>
          <p:nvPr/>
        </p:nvGrpSpPr>
        <p:grpSpPr>
          <a:xfrm>
            <a:off x="3744565" y="2711232"/>
            <a:ext cx="354778" cy="339271"/>
            <a:chOff x="5045500" y="842250"/>
            <a:chExt cx="503875" cy="481850"/>
          </a:xfrm>
        </p:grpSpPr>
        <p:sp>
          <p:nvSpPr>
            <p:cNvPr id="5972" name="Google Shape;5972;p5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5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4" name="Google Shape;5974;p59"/>
          <p:cNvGrpSpPr/>
          <p:nvPr/>
        </p:nvGrpSpPr>
        <p:grpSpPr>
          <a:xfrm>
            <a:off x="4167413" y="2737451"/>
            <a:ext cx="336965" cy="286833"/>
            <a:chOff x="5645200" y="879425"/>
            <a:chExt cx="478575" cy="407375"/>
          </a:xfrm>
        </p:grpSpPr>
        <p:sp>
          <p:nvSpPr>
            <p:cNvPr id="5975" name="Google Shape;5975;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59"/>
          <p:cNvGrpSpPr/>
          <p:nvPr/>
        </p:nvGrpSpPr>
        <p:grpSpPr>
          <a:xfrm>
            <a:off x="4603488" y="2711241"/>
            <a:ext cx="298186" cy="339253"/>
            <a:chOff x="6264525" y="842250"/>
            <a:chExt cx="423500" cy="481825"/>
          </a:xfrm>
        </p:grpSpPr>
        <p:sp>
          <p:nvSpPr>
            <p:cNvPr id="5982" name="Google Shape;5982;p5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5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5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5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59"/>
          <p:cNvGrpSpPr/>
          <p:nvPr/>
        </p:nvGrpSpPr>
        <p:grpSpPr>
          <a:xfrm>
            <a:off x="821776" y="3125895"/>
            <a:ext cx="339253" cy="339253"/>
            <a:chOff x="900750" y="1436075"/>
            <a:chExt cx="481825" cy="481825"/>
          </a:xfrm>
        </p:grpSpPr>
        <p:sp>
          <p:nvSpPr>
            <p:cNvPr id="5990" name="Google Shape;5990;p5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5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59"/>
          <p:cNvGrpSpPr/>
          <p:nvPr/>
        </p:nvGrpSpPr>
        <p:grpSpPr>
          <a:xfrm>
            <a:off x="1239624" y="3186183"/>
            <a:ext cx="339253" cy="218676"/>
            <a:chOff x="1492675" y="1520750"/>
            <a:chExt cx="481825" cy="310575"/>
          </a:xfrm>
        </p:grpSpPr>
        <p:sp>
          <p:nvSpPr>
            <p:cNvPr id="5995" name="Google Shape;5995;p5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5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7" name="Google Shape;5997;p59"/>
          <p:cNvGrpSpPr/>
          <p:nvPr/>
        </p:nvGrpSpPr>
        <p:grpSpPr>
          <a:xfrm>
            <a:off x="1647421" y="3125877"/>
            <a:ext cx="352332" cy="339288"/>
            <a:chOff x="2071000" y="1435025"/>
            <a:chExt cx="500400" cy="481875"/>
          </a:xfrm>
        </p:grpSpPr>
        <p:sp>
          <p:nvSpPr>
            <p:cNvPr id="5998" name="Google Shape;5998;p5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5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1" name="Google Shape;6001;p59"/>
          <p:cNvGrpSpPr/>
          <p:nvPr/>
        </p:nvGrpSpPr>
        <p:grpSpPr>
          <a:xfrm>
            <a:off x="2073509" y="3167747"/>
            <a:ext cx="351874" cy="297623"/>
            <a:chOff x="2678350" y="1464650"/>
            <a:chExt cx="499750" cy="422700"/>
          </a:xfrm>
        </p:grpSpPr>
        <p:sp>
          <p:nvSpPr>
            <p:cNvPr id="6002" name="Google Shape;6002;p5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5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5" name="Google Shape;6005;p59"/>
          <p:cNvGrpSpPr/>
          <p:nvPr/>
        </p:nvGrpSpPr>
        <p:grpSpPr>
          <a:xfrm>
            <a:off x="2499118" y="3125895"/>
            <a:ext cx="339253" cy="339253"/>
            <a:chOff x="3271200" y="1435075"/>
            <a:chExt cx="481825" cy="481825"/>
          </a:xfrm>
        </p:grpSpPr>
        <p:sp>
          <p:nvSpPr>
            <p:cNvPr id="6006" name="Google Shape;6006;p5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8" name="Google Shape;6008;p59"/>
          <p:cNvGrpSpPr/>
          <p:nvPr/>
        </p:nvGrpSpPr>
        <p:grpSpPr>
          <a:xfrm>
            <a:off x="2909591" y="3125877"/>
            <a:ext cx="343442" cy="339288"/>
            <a:chOff x="3858100" y="1435075"/>
            <a:chExt cx="487775" cy="481875"/>
          </a:xfrm>
        </p:grpSpPr>
        <p:sp>
          <p:nvSpPr>
            <p:cNvPr id="6009" name="Google Shape;6009;p5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5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4" name="Google Shape;6014;p59"/>
          <p:cNvGrpSpPr/>
          <p:nvPr/>
        </p:nvGrpSpPr>
        <p:grpSpPr>
          <a:xfrm>
            <a:off x="3329674" y="3125895"/>
            <a:ext cx="339253" cy="339253"/>
            <a:chOff x="4456875" y="1435075"/>
            <a:chExt cx="481825" cy="481825"/>
          </a:xfrm>
        </p:grpSpPr>
        <p:sp>
          <p:nvSpPr>
            <p:cNvPr id="6015" name="Google Shape;6015;p5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5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5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5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5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5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5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5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5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5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59"/>
          <p:cNvGrpSpPr/>
          <p:nvPr/>
        </p:nvGrpSpPr>
        <p:grpSpPr>
          <a:xfrm>
            <a:off x="3750665" y="3125886"/>
            <a:ext cx="342580" cy="339271"/>
            <a:chOff x="5049725" y="1435050"/>
            <a:chExt cx="486550" cy="481850"/>
          </a:xfrm>
        </p:grpSpPr>
        <p:sp>
          <p:nvSpPr>
            <p:cNvPr id="6035" name="Google Shape;6035;p5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9" name="Google Shape;6039;p59"/>
          <p:cNvGrpSpPr/>
          <p:nvPr/>
        </p:nvGrpSpPr>
        <p:grpSpPr>
          <a:xfrm>
            <a:off x="4166216" y="3125895"/>
            <a:ext cx="339359" cy="339253"/>
            <a:chOff x="5642475" y="1435075"/>
            <a:chExt cx="481975" cy="481825"/>
          </a:xfrm>
        </p:grpSpPr>
        <p:sp>
          <p:nvSpPr>
            <p:cNvPr id="6040" name="Google Shape;6040;p5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2" name="Google Shape;6042;p5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3" name="Google Shape;6043;p59"/>
          <p:cNvGrpSpPr/>
          <p:nvPr/>
        </p:nvGrpSpPr>
        <p:grpSpPr>
          <a:xfrm>
            <a:off x="4580702" y="3125886"/>
            <a:ext cx="343759" cy="339271"/>
            <a:chOff x="6232000" y="1435050"/>
            <a:chExt cx="488225" cy="481850"/>
          </a:xfrm>
        </p:grpSpPr>
        <p:sp>
          <p:nvSpPr>
            <p:cNvPr id="6044" name="Google Shape;6044;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9" name="Google Shape;6049;p59"/>
          <p:cNvGrpSpPr/>
          <p:nvPr/>
        </p:nvGrpSpPr>
        <p:grpSpPr>
          <a:xfrm>
            <a:off x="841438" y="3539545"/>
            <a:ext cx="299929" cy="337792"/>
            <a:chOff x="924450" y="2028975"/>
            <a:chExt cx="425975" cy="479750"/>
          </a:xfrm>
        </p:grpSpPr>
        <p:sp>
          <p:nvSpPr>
            <p:cNvPr id="6050" name="Google Shape;6050;p5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5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5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3" name="Google Shape;6053;p59"/>
          <p:cNvGrpSpPr/>
          <p:nvPr/>
        </p:nvGrpSpPr>
        <p:grpSpPr>
          <a:xfrm>
            <a:off x="1653934" y="3559347"/>
            <a:ext cx="339306" cy="298186"/>
            <a:chOff x="2085450" y="2057100"/>
            <a:chExt cx="481900" cy="423500"/>
          </a:xfrm>
        </p:grpSpPr>
        <p:sp>
          <p:nvSpPr>
            <p:cNvPr id="6054" name="Google Shape;6054;p5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7" name="Google Shape;6057;p59"/>
          <p:cNvGrpSpPr/>
          <p:nvPr/>
        </p:nvGrpSpPr>
        <p:grpSpPr>
          <a:xfrm>
            <a:off x="2081868" y="3582592"/>
            <a:ext cx="339306" cy="251698"/>
            <a:chOff x="2678275" y="2090100"/>
            <a:chExt cx="481900" cy="357475"/>
          </a:xfrm>
        </p:grpSpPr>
        <p:sp>
          <p:nvSpPr>
            <p:cNvPr id="6058" name="Google Shape;6058;p5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5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5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59"/>
          <p:cNvGrpSpPr/>
          <p:nvPr/>
        </p:nvGrpSpPr>
        <p:grpSpPr>
          <a:xfrm>
            <a:off x="2559072" y="3594790"/>
            <a:ext cx="219345" cy="227301"/>
            <a:chOff x="3357325" y="2093500"/>
            <a:chExt cx="311525" cy="322825"/>
          </a:xfrm>
        </p:grpSpPr>
        <p:sp>
          <p:nvSpPr>
            <p:cNvPr id="6064" name="Google Shape;6064;p5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67" name="Google Shape;6067;p59"/>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68" name="Google Shape;6068;p59"/>
          <p:cNvGrpSpPr/>
          <p:nvPr/>
        </p:nvGrpSpPr>
        <p:grpSpPr>
          <a:xfrm>
            <a:off x="3353262" y="3538814"/>
            <a:ext cx="292078" cy="339253"/>
            <a:chOff x="4492800" y="2027925"/>
            <a:chExt cx="414825" cy="481825"/>
          </a:xfrm>
        </p:grpSpPr>
        <p:sp>
          <p:nvSpPr>
            <p:cNvPr id="6069" name="Google Shape;6069;p5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5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1" name="Google Shape;6071;p59"/>
          <p:cNvGrpSpPr/>
          <p:nvPr/>
        </p:nvGrpSpPr>
        <p:grpSpPr>
          <a:xfrm>
            <a:off x="3752354" y="3538805"/>
            <a:ext cx="339200" cy="339271"/>
            <a:chOff x="5049725" y="2027900"/>
            <a:chExt cx="481750" cy="481850"/>
          </a:xfrm>
        </p:grpSpPr>
        <p:sp>
          <p:nvSpPr>
            <p:cNvPr id="6072" name="Google Shape;6072;p5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5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5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5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0" name="Google Shape;6080;p59"/>
          <p:cNvGrpSpPr/>
          <p:nvPr/>
        </p:nvGrpSpPr>
        <p:grpSpPr>
          <a:xfrm>
            <a:off x="4225950" y="3538893"/>
            <a:ext cx="219890" cy="339095"/>
            <a:chOff x="5726350" y="2028150"/>
            <a:chExt cx="312300" cy="481600"/>
          </a:xfrm>
        </p:grpSpPr>
        <p:sp>
          <p:nvSpPr>
            <p:cNvPr id="6081" name="Google Shape;6081;p5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2" name="Google Shape;6082;p5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59"/>
          <p:cNvGrpSpPr/>
          <p:nvPr/>
        </p:nvGrpSpPr>
        <p:grpSpPr>
          <a:xfrm>
            <a:off x="4586141" y="3542000"/>
            <a:ext cx="332881" cy="332881"/>
            <a:chOff x="6239925" y="2032450"/>
            <a:chExt cx="472775" cy="472775"/>
          </a:xfrm>
        </p:grpSpPr>
        <p:sp>
          <p:nvSpPr>
            <p:cNvPr id="6085" name="Google Shape;6085;p5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5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59"/>
          <p:cNvGrpSpPr/>
          <p:nvPr/>
        </p:nvGrpSpPr>
        <p:grpSpPr>
          <a:xfrm>
            <a:off x="5035233" y="2364092"/>
            <a:ext cx="334641" cy="185425"/>
            <a:chOff x="903075" y="2730000"/>
            <a:chExt cx="475275" cy="263350"/>
          </a:xfrm>
        </p:grpSpPr>
        <p:sp>
          <p:nvSpPr>
            <p:cNvPr id="6088" name="Google Shape;6088;p5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5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1" name="Google Shape;6091;p59"/>
          <p:cNvGrpSpPr/>
          <p:nvPr/>
        </p:nvGrpSpPr>
        <p:grpSpPr>
          <a:xfrm>
            <a:off x="1239624" y="3538814"/>
            <a:ext cx="339253" cy="339253"/>
            <a:chOff x="1492675" y="2027925"/>
            <a:chExt cx="481825" cy="481825"/>
          </a:xfrm>
        </p:grpSpPr>
        <p:sp>
          <p:nvSpPr>
            <p:cNvPr id="6092" name="Google Shape;6092;p5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3" name="Google Shape;6093;p5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4" name="Google Shape;6094;p5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7" name="Google Shape;6097;p59"/>
          <p:cNvGrpSpPr/>
          <p:nvPr/>
        </p:nvGrpSpPr>
        <p:grpSpPr>
          <a:xfrm>
            <a:off x="5466000" y="2287178"/>
            <a:ext cx="339253" cy="339253"/>
            <a:chOff x="1492675" y="2620775"/>
            <a:chExt cx="481825" cy="481825"/>
          </a:xfrm>
        </p:grpSpPr>
        <p:sp>
          <p:nvSpPr>
            <p:cNvPr id="6098" name="Google Shape;6098;p5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5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00" name="Google Shape;6100;p59"/>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01" name="Google Shape;6101;p59"/>
          <p:cNvGrpSpPr/>
          <p:nvPr/>
        </p:nvGrpSpPr>
        <p:grpSpPr>
          <a:xfrm>
            <a:off x="6289754" y="2303161"/>
            <a:ext cx="333585" cy="307287"/>
            <a:chOff x="2682350" y="2643425"/>
            <a:chExt cx="473775" cy="436425"/>
          </a:xfrm>
        </p:grpSpPr>
        <p:sp>
          <p:nvSpPr>
            <p:cNvPr id="6102" name="Google Shape;6102;p5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5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5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59"/>
          <p:cNvGrpSpPr/>
          <p:nvPr/>
        </p:nvGrpSpPr>
        <p:grpSpPr>
          <a:xfrm>
            <a:off x="6755243" y="2287178"/>
            <a:ext cx="238531" cy="339253"/>
            <a:chOff x="3342725" y="2620775"/>
            <a:chExt cx="338775" cy="481825"/>
          </a:xfrm>
        </p:grpSpPr>
        <p:sp>
          <p:nvSpPr>
            <p:cNvPr id="6110" name="Google Shape;6110;p5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5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59"/>
          <p:cNvGrpSpPr/>
          <p:nvPr/>
        </p:nvGrpSpPr>
        <p:grpSpPr>
          <a:xfrm>
            <a:off x="7148994" y="2287178"/>
            <a:ext cx="278296" cy="339253"/>
            <a:chOff x="3907325" y="2620775"/>
            <a:chExt cx="395250" cy="481825"/>
          </a:xfrm>
        </p:grpSpPr>
        <p:sp>
          <p:nvSpPr>
            <p:cNvPr id="6114" name="Google Shape;6114;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8" name="Google Shape;6118;p59"/>
          <p:cNvGrpSpPr/>
          <p:nvPr/>
        </p:nvGrpSpPr>
        <p:grpSpPr>
          <a:xfrm>
            <a:off x="7542181" y="2297783"/>
            <a:ext cx="339253" cy="318042"/>
            <a:chOff x="4456875" y="2635825"/>
            <a:chExt cx="481825" cy="451700"/>
          </a:xfrm>
        </p:grpSpPr>
        <p:sp>
          <p:nvSpPr>
            <p:cNvPr id="6119" name="Google Shape;6119;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3" name="Google Shape;6123;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5" name="Google Shape;6125;p59"/>
          <p:cNvGrpSpPr/>
          <p:nvPr/>
        </p:nvGrpSpPr>
        <p:grpSpPr>
          <a:xfrm>
            <a:off x="7967105" y="2297783"/>
            <a:ext cx="339253" cy="318042"/>
            <a:chOff x="5049725" y="2635825"/>
            <a:chExt cx="481825" cy="451700"/>
          </a:xfrm>
        </p:grpSpPr>
        <p:sp>
          <p:nvSpPr>
            <p:cNvPr id="6126" name="Google Shape;6126;p5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5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9"/>
          <p:cNvGrpSpPr/>
          <p:nvPr/>
        </p:nvGrpSpPr>
        <p:grpSpPr>
          <a:xfrm>
            <a:off x="2211475" y="3952243"/>
            <a:ext cx="338566" cy="338373"/>
            <a:chOff x="5643000" y="2621375"/>
            <a:chExt cx="480850" cy="480575"/>
          </a:xfrm>
        </p:grpSpPr>
        <p:sp>
          <p:nvSpPr>
            <p:cNvPr id="6130" name="Google Shape;6130;p5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5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7" name="Google Shape;6137;p59"/>
          <p:cNvGrpSpPr/>
          <p:nvPr/>
        </p:nvGrpSpPr>
        <p:grpSpPr>
          <a:xfrm>
            <a:off x="4032695" y="3951803"/>
            <a:ext cx="339359" cy="339253"/>
            <a:chOff x="6235250" y="2620775"/>
            <a:chExt cx="481975" cy="481825"/>
          </a:xfrm>
        </p:grpSpPr>
        <p:sp>
          <p:nvSpPr>
            <p:cNvPr id="6138" name="Google Shape;6138;p5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5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5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43" name="Google Shape;6143;p59"/>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44" name="Google Shape;6144;p59"/>
          <p:cNvGrpSpPr/>
          <p:nvPr/>
        </p:nvGrpSpPr>
        <p:grpSpPr>
          <a:xfrm>
            <a:off x="5465078" y="2711317"/>
            <a:ext cx="341101" cy="339253"/>
            <a:chOff x="1535000" y="3223325"/>
            <a:chExt cx="484450" cy="481825"/>
          </a:xfrm>
        </p:grpSpPr>
        <p:sp>
          <p:nvSpPr>
            <p:cNvPr id="6145" name="Google Shape;6145;p5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5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59"/>
          <p:cNvGrpSpPr/>
          <p:nvPr/>
        </p:nvGrpSpPr>
        <p:grpSpPr>
          <a:xfrm>
            <a:off x="5872645" y="2746618"/>
            <a:ext cx="339253" cy="268649"/>
            <a:chOff x="2085525" y="3263750"/>
            <a:chExt cx="481825" cy="381550"/>
          </a:xfrm>
        </p:grpSpPr>
        <p:sp>
          <p:nvSpPr>
            <p:cNvPr id="6149" name="Google Shape;6149;p5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5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1" name="Google Shape;6151;p59"/>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52" name="Google Shape;6152;p59"/>
          <p:cNvGrpSpPr/>
          <p:nvPr/>
        </p:nvGrpSpPr>
        <p:grpSpPr>
          <a:xfrm>
            <a:off x="6704407" y="2711308"/>
            <a:ext cx="340204" cy="339271"/>
            <a:chOff x="3270450" y="3213625"/>
            <a:chExt cx="483175" cy="481850"/>
          </a:xfrm>
        </p:grpSpPr>
        <p:sp>
          <p:nvSpPr>
            <p:cNvPr id="6153" name="Google Shape;6153;p5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5" name="Google Shape;6155;p59"/>
          <p:cNvGrpSpPr/>
          <p:nvPr/>
        </p:nvGrpSpPr>
        <p:grpSpPr>
          <a:xfrm>
            <a:off x="7203676" y="2711317"/>
            <a:ext cx="168931" cy="339253"/>
            <a:chOff x="3984950" y="3213600"/>
            <a:chExt cx="239925" cy="481825"/>
          </a:xfrm>
        </p:grpSpPr>
        <p:sp>
          <p:nvSpPr>
            <p:cNvPr id="6156" name="Google Shape;6156;p5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8" name="Google Shape;6158;p59"/>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59"/>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0" name="Google Shape;6160;p59"/>
          <p:cNvGrpSpPr/>
          <p:nvPr/>
        </p:nvGrpSpPr>
        <p:grpSpPr>
          <a:xfrm>
            <a:off x="1736111" y="3981487"/>
            <a:ext cx="355218" cy="279880"/>
            <a:chOff x="5629975" y="3255775"/>
            <a:chExt cx="504500" cy="397500"/>
          </a:xfrm>
        </p:grpSpPr>
        <p:sp>
          <p:nvSpPr>
            <p:cNvPr id="6161" name="Google Shape;6161;p5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5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5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6" name="Google Shape;6166;p59"/>
          <p:cNvGrpSpPr/>
          <p:nvPr/>
        </p:nvGrpSpPr>
        <p:grpSpPr>
          <a:xfrm>
            <a:off x="3572294" y="3981593"/>
            <a:ext cx="340256" cy="279669"/>
            <a:chOff x="6234950" y="3255925"/>
            <a:chExt cx="483250" cy="397200"/>
          </a:xfrm>
        </p:grpSpPr>
        <p:sp>
          <p:nvSpPr>
            <p:cNvPr id="6167" name="Google Shape;6167;p5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5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5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59"/>
          <p:cNvGrpSpPr/>
          <p:nvPr/>
        </p:nvGrpSpPr>
        <p:grpSpPr>
          <a:xfrm>
            <a:off x="5043532" y="3125970"/>
            <a:ext cx="318042" cy="339253"/>
            <a:chOff x="914900" y="3806450"/>
            <a:chExt cx="451700" cy="481825"/>
          </a:xfrm>
        </p:grpSpPr>
        <p:sp>
          <p:nvSpPr>
            <p:cNvPr id="6174" name="Google Shape;6174;p5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9" name="Google Shape;6179;p59"/>
          <p:cNvGrpSpPr/>
          <p:nvPr/>
        </p:nvGrpSpPr>
        <p:grpSpPr>
          <a:xfrm>
            <a:off x="5462454" y="3125785"/>
            <a:ext cx="346347" cy="339623"/>
            <a:chOff x="1490050" y="3805975"/>
            <a:chExt cx="491900" cy="482350"/>
          </a:xfrm>
        </p:grpSpPr>
        <p:sp>
          <p:nvSpPr>
            <p:cNvPr id="6180" name="Google Shape;6180;p5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9"/>
          <p:cNvGrpSpPr/>
          <p:nvPr/>
        </p:nvGrpSpPr>
        <p:grpSpPr>
          <a:xfrm>
            <a:off x="5886322" y="3125970"/>
            <a:ext cx="311899" cy="339253"/>
            <a:chOff x="2104275" y="3806450"/>
            <a:chExt cx="442975" cy="481825"/>
          </a:xfrm>
        </p:grpSpPr>
        <p:sp>
          <p:nvSpPr>
            <p:cNvPr id="6185" name="Google Shape;6185;p5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59"/>
          <p:cNvGrpSpPr/>
          <p:nvPr/>
        </p:nvGrpSpPr>
        <p:grpSpPr>
          <a:xfrm>
            <a:off x="6309839" y="3125970"/>
            <a:ext cx="293416" cy="339253"/>
            <a:chOff x="2710875" y="3806450"/>
            <a:chExt cx="416725" cy="481825"/>
          </a:xfrm>
        </p:grpSpPr>
        <p:sp>
          <p:nvSpPr>
            <p:cNvPr id="6188" name="Google Shape;6188;p5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0" name="Google Shape;6190;p59"/>
          <p:cNvGrpSpPr/>
          <p:nvPr/>
        </p:nvGrpSpPr>
        <p:grpSpPr>
          <a:xfrm>
            <a:off x="6704883" y="3166412"/>
            <a:ext cx="339253" cy="258369"/>
            <a:chOff x="3271200" y="3863875"/>
            <a:chExt cx="481825" cy="366950"/>
          </a:xfrm>
        </p:grpSpPr>
        <p:sp>
          <p:nvSpPr>
            <p:cNvPr id="6191" name="Google Shape;6191;p5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5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3" name="Google Shape;6193;p59"/>
          <p:cNvGrpSpPr/>
          <p:nvPr/>
        </p:nvGrpSpPr>
        <p:grpSpPr>
          <a:xfrm>
            <a:off x="7140377" y="3126199"/>
            <a:ext cx="295528" cy="338795"/>
            <a:chOff x="3895050" y="3806775"/>
            <a:chExt cx="419725" cy="481175"/>
          </a:xfrm>
        </p:grpSpPr>
        <p:sp>
          <p:nvSpPr>
            <p:cNvPr id="6194" name="Google Shape;6194;p5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6" name="Google Shape;6196;p59"/>
          <p:cNvGrpSpPr/>
          <p:nvPr/>
        </p:nvGrpSpPr>
        <p:grpSpPr>
          <a:xfrm>
            <a:off x="7543659" y="3125979"/>
            <a:ext cx="336296" cy="339235"/>
            <a:chOff x="4464775" y="3806475"/>
            <a:chExt cx="477625" cy="481800"/>
          </a:xfrm>
        </p:grpSpPr>
        <p:sp>
          <p:nvSpPr>
            <p:cNvPr id="6197" name="Google Shape;6197;p5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5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9" name="Google Shape;6199;p5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5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2" name="Google Shape;6202;p5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3" name="Google Shape;6203;p59"/>
          <p:cNvGrpSpPr/>
          <p:nvPr/>
        </p:nvGrpSpPr>
        <p:grpSpPr>
          <a:xfrm>
            <a:off x="7967105" y="3125970"/>
            <a:ext cx="339253" cy="339253"/>
            <a:chOff x="5049725" y="3806450"/>
            <a:chExt cx="481825" cy="481825"/>
          </a:xfrm>
        </p:grpSpPr>
        <p:sp>
          <p:nvSpPr>
            <p:cNvPr id="6204" name="Google Shape;6204;p5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5" name="Google Shape;6205;p5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6" name="Google Shape;6206;p5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7" name="Google Shape;6207;p59"/>
          <p:cNvGrpSpPr/>
          <p:nvPr/>
        </p:nvGrpSpPr>
        <p:grpSpPr>
          <a:xfrm>
            <a:off x="1276714" y="3951798"/>
            <a:ext cx="339253" cy="339253"/>
            <a:chOff x="5651375" y="3806450"/>
            <a:chExt cx="481825" cy="481825"/>
          </a:xfrm>
        </p:grpSpPr>
        <p:sp>
          <p:nvSpPr>
            <p:cNvPr id="6208" name="Google Shape;6208;p5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9" name="Google Shape;6209;p5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0" name="Google Shape;6210;p5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2" name="Google Shape;6212;p59"/>
          <p:cNvGrpSpPr/>
          <p:nvPr/>
        </p:nvGrpSpPr>
        <p:grpSpPr>
          <a:xfrm>
            <a:off x="3153646" y="3953787"/>
            <a:ext cx="298503" cy="335275"/>
            <a:chOff x="6264300" y="3809300"/>
            <a:chExt cx="423950" cy="476175"/>
          </a:xfrm>
        </p:grpSpPr>
        <p:sp>
          <p:nvSpPr>
            <p:cNvPr id="6213" name="Google Shape;6213;p5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4" name="Google Shape;6214;p5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9"/>
          <p:cNvGrpSpPr/>
          <p:nvPr/>
        </p:nvGrpSpPr>
        <p:grpSpPr>
          <a:xfrm>
            <a:off x="5032267" y="3538881"/>
            <a:ext cx="340573" cy="339271"/>
            <a:chOff x="898875" y="4399275"/>
            <a:chExt cx="483700" cy="481850"/>
          </a:xfrm>
        </p:grpSpPr>
        <p:sp>
          <p:nvSpPr>
            <p:cNvPr id="6217" name="Google Shape;6217;p5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9"/>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9" name="Google Shape;6219;p5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0" name="Google Shape;6220;p5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3" name="Google Shape;6223;p5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4" name="Google Shape;6224;p5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5" name="Google Shape;6225;p59"/>
          <p:cNvGrpSpPr/>
          <p:nvPr/>
        </p:nvGrpSpPr>
        <p:grpSpPr>
          <a:xfrm>
            <a:off x="5466000" y="3554133"/>
            <a:ext cx="339253" cy="308765"/>
            <a:chOff x="1492675" y="4420975"/>
            <a:chExt cx="481825" cy="438525"/>
          </a:xfrm>
        </p:grpSpPr>
        <p:sp>
          <p:nvSpPr>
            <p:cNvPr id="6226" name="Google Shape;6226;p5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7" name="Google Shape;6227;p5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8" name="Google Shape;6228;p5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1" name="Google Shape;6231;p59"/>
          <p:cNvGrpSpPr/>
          <p:nvPr/>
        </p:nvGrpSpPr>
        <p:grpSpPr>
          <a:xfrm>
            <a:off x="5870982" y="3539558"/>
            <a:ext cx="342580" cy="337915"/>
            <a:chOff x="2084100" y="4400250"/>
            <a:chExt cx="486550" cy="479925"/>
          </a:xfrm>
        </p:grpSpPr>
        <p:sp>
          <p:nvSpPr>
            <p:cNvPr id="6232" name="Google Shape;6232;p5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3" name="Google Shape;6233;p5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7" name="Google Shape;6237;p5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8" name="Google Shape;6238;p59"/>
          <p:cNvGrpSpPr/>
          <p:nvPr/>
        </p:nvGrpSpPr>
        <p:grpSpPr>
          <a:xfrm>
            <a:off x="6307462" y="3538907"/>
            <a:ext cx="298169" cy="339218"/>
            <a:chOff x="2707950" y="4399325"/>
            <a:chExt cx="423475" cy="481775"/>
          </a:xfrm>
        </p:grpSpPr>
        <p:sp>
          <p:nvSpPr>
            <p:cNvPr id="6239" name="Google Shape;6239;p5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5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3" name="Google Shape;6243;p5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4" name="Google Shape;6244;p5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5" name="Google Shape;6245;p5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6" name="Google Shape;6246;p5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7" name="Google Shape;6247;p5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5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9" name="Google Shape;6249;p5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0" name="Google Shape;6250;p5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1" name="Google Shape;6251;p59"/>
          <p:cNvGrpSpPr/>
          <p:nvPr/>
        </p:nvGrpSpPr>
        <p:grpSpPr>
          <a:xfrm>
            <a:off x="6736981" y="3538881"/>
            <a:ext cx="275057" cy="339271"/>
            <a:chOff x="3330525" y="4399275"/>
            <a:chExt cx="390650" cy="481850"/>
          </a:xfrm>
        </p:grpSpPr>
        <p:sp>
          <p:nvSpPr>
            <p:cNvPr id="6252" name="Google Shape;6252;p5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3" name="Google Shape;6253;p5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4" name="Google Shape;6254;p5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5" name="Google Shape;6255;p5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6" name="Google Shape;6256;p5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5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8" name="Google Shape;6258;p5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9" name="Google Shape;6259;p59"/>
          <p:cNvGrpSpPr/>
          <p:nvPr/>
        </p:nvGrpSpPr>
        <p:grpSpPr>
          <a:xfrm>
            <a:off x="7161510" y="3538890"/>
            <a:ext cx="253265" cy="339253"/>
            <a:chOff x="3938800" y="4399275"/>
            <a:chExt cx="359700" cy="481825"/>
          </a:xfrm>
        </p:grpSpPr>
        <p:sp>
          <p:nvSpPr>
            <p:cNvPr id="6260" name="Google Shape;6260;p5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5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2" name="Google Shape;6262;p5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3" name="Google Shape;6263;p5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4" name="Google Shape;6264;p5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5" name="Google Shape;6265;p59"/>
          <p:cNvGrpSpPr/>
          <p:nvPr/>
        </p:nvGrpSpPr>
        <p:grpSpPr>
          <a:xfrm>
            <a:off x="7632288" y="3538890"/>
            <a:ext cx="159039" cy="339253"/>
            <a:chOff x="4584850" y="4399275"/>
            <a:chExt cx="225875" cy="481825"/>
          </a:xfrm>
        </p:grpSpPr>
        <p:sp>
          <p:nvSpPr>
            <p:cNvPr id="6266" name="Google Shape;6266;p5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7" name="Google Shape;6267;p5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68" name="Google Shape;6268;p59"/>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69" name="Google Shape;6269;p59"/>
          <p:cNvGrpSpPr/>
          <p:nvPr/>
        </p:nvGrpSpPr>
        <p:grpSpPr>
          <a:xfrm>
            <a:off x="817316" y="3951795"/>
            <a:ext cx="339253" cy="339253"/>
            <a:chOff x="5642550" y="4399275"/>
            <a:chExt cx="481825" cy="481825"/>
          </a:xfrm>
        </p:grpSpPr>
        <p:sp>
          <p:nvSpPr>
            <p:cNvPr id="6270" name="Google Shape;6270;p5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1" name="Google Shape;6271;p5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2" name="Google Shape;6272;p59"/>
          <p:cNvGrpSpPr/>
          <p:nvPr/>
        </p:nvGrpSpPr>
        <p:grpSpPr>
          <a:xfrm>
            <a:off x="2670186" y="3963703"/>
            <a:ext cx="363316" cy="315437"/>
            <a:chOff x="6218300" y="4416175"/>
            <a:chExt cx="516000" cy="448000"/>
          </a:xfrm>
        </p:grpSpPr>
        <p:sp>
          <p:nvSpPr>
            <p:cNvPr id="6273" name="Google Shape;6273;p5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4" name="Google Shape;6274;p5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5" name="Google Shape;6275;p5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6" name="Google Shape;6276;p59"/>
          <p:cNvGrpSpPr/>
          <p:nvPr/>
        </p:nvGrpSpPr>
        <p:grpSpPr>
          <a:xfrm>
            <a:off x="5870391" y="3951792"/>
            <a:ext cx="339253" cy="339253"/>
            <a:chOff x="899850" y="4992125"/>
            <a:chExt cx="481825" cy="481825"/>
          </a:xfrm>
        </p:grpSpPr>
        <p:sp>
          <p:nvSpPr>
            <p:cNvPr id="6277" name="Google Shape;6277;p5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5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5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0" name="Google Shape;6280;p59"/>
          <p:cNvGrpSpPr/>
          <p:nvPr/>
        </p:nvGrpSpPr>
        <p:grpSpPr>
          <a:xfrm>
            <a:off x="5410993" y="3951792"/>
            <a:ext cx="339253" cy="339253"/>
            <a:chOff x="1492675" y="4992125"/>
            <a:chExt cx="481825" cy="481825"/>
          </a:xfrm>
        </p:grpSpPr>
        <p:sp>
          <p:nvSpPr>
            <p:cNvPr id="6281" name="Google Shape;6281;p5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5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3" name="Google Shape;6283;p59"/>
          <p:cNvGrpSpPr/>
          <p:nvPr/>
        </p:nvGrpSpPr>
        <p:grpSpPr>
          <a:xfrm>
            <a:off x="4951595" y="3951792"/>
            <a:ext cx="339253" cy="339253"/>
            <a:chOff x="2085525" y="4992125"/>
            <a:chExt cx="481825" cy="481825"/>
          </a:xfrm>
        </p:grpSpPr>
        <p:sp>
          <p:nvSpPr>
            <p:cNvPr id="6284" name="Google Shape;6284;p5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5" name="Google Shape;6285;p5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6" name="Google Shape;6286;p59"/>
          <p:cNvGrpSpPr/>
          <p:nvPr/>
        </p:nvGrpSpPr>
        <p:grpSpPr>
          <a:xfrm>
            <a:off x="6789344" y="3951792"/>
            <a:ext cx="339253" cy="339253"/>
            <a:chOff x="2678350" y="4992125"/>
            <a:chExt cx="481825" cy="481825"/>
          </a:xfrm>
        </p:grpSpPr>
        <p:sp>
          <p:nvSpPr>
            <p:cNvPr id="6287" name="Google Shape;6287;p5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8" name="Google Shape;6288;p5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5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0" name="Google Shape;6290;p59"/>
          <p:cNvGrpSpPr/>
          <p:nvPr/>
        </p:nvGrpSpPr>
        <p:grpSpPr>
          <a:xfrm>
            <a:off x="4492198" y="3951792"/>
            <a:ext cx="339253" cy="339253"/>
            <a:chOff x="3271200" y="4992125"/>
            <a:chExt cx="481825" cy="481825"/>
          </a:xfrm>
        </p:grpSpPr>
        <p:sp>
          <p:nvSpPr>
            <p:cNvPr id="6291" name="Google Shape;6291;p5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2" name="Google Shape;6292;p5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3" name="Google Shape;6293;p5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4" name="Google Shape;6294;p59"/>
          <p:cNvGrpSpPr/>
          <p:nvPr/>
        </p:nvGrpSpPr>
        <p:grpSpPr>
          <a:xfrm>
            <a:off x="6329788" y="3952813"/>
            <a:ext cx="339411" cy="337211"/>
            <a:chOff x="5049575" y="4993600"/>
            <a:chExt cx="482050" cy="478925"/>
          </a:xfrm>
        </p:grpSpPr>
        <p:sp>
          <p:nvSpPr>
            <p:cNvPr id="6295" name="Google Shape;6295;p5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6" name="Google Shape;6296;p5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7" name="Google Shape;6297;p5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8" name="Google Shape;6298;p5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99" name="Google Shape;6299;p59"/>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00" name="Google Shape;6300;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301" name="Google Shape;6301;p59"/>
          <p:cNvGrpSpPr/>
          <p:nvPr/>
        </p:nvGrpSpPr>
        <p:grpSpPr>
          <a:xfrm>
            <a:off x="7248742" y="3975375"/>
            <a:ext cx="195300" cy="343772"/>
            <a:chOff x="3999225" y="4364775"/>
            <a:chExt cx="195300" cy="343772"/>
          </a:xfrm>
        </p:grpSpPr>
        <p:grpSp>
          <p:nvGrpSpPr>
            <p:cNvPr id="6302" name="Google Shape;6302;p59"/>
            <p:cNvGrpSpPr/>
            <p:nvPr/>
          </p:nvGrpSpPr>
          <p:grpSpPr>
            <a:xfrm>
              <a:off x="4048568" y="4562577"/>
              <a:ext cx="97317" cy="145970"/>
              <a:chOff x="1529575" y="2222650"/>
              <a:chExt cx="203125" cy="304675"/>
            </a:xfrm>
          </p:grpSpPr>
          <p:sp>
            <p:nvSpPr>
              <p:cNvPr id="6303" name="Google Shape;6303;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9"/>
            <p:cNvGrpSpPr/>
            <p:nvPr/>
          </p:nvGrpSpPr>
          <p:grpSpPr>
            <a:xfrm>
              <a:off x="3999225" y="4364775"/>
              <a:ext cx="195300" cy="195300"/>
              <a:chOff x="3999225" y="4364775"/>
              <a:chExt cx="195300" cy="195300"/>
            </a:xfrm>
          </p:grpSpPr>
          <p:sp>
            <p:nvSpPr>
              <p:cNvPr id="6306" name="Google Shape;6306;p59"/>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9"/>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8" name="Google Shape;6308;p59"/>
          <p:cNvGrpSpPr/>
          <p:nvPr/>
        </p:nvGrpSpPr>
        <p:grpSpPr>
          <a:xfrm>
            <a:off x="7564186" y="3991627"/>
            <a:ext cx="277088" cy="259611"/>
            <a:chOff x="4335888" y="4398114"/>
            <a:chExt cx="277088" cy="259611"/>
          </a:xfrm>
        </p:grpSpPr>
        <p:grpSp>
          <p:nvGrpSpPr>
            <p:cNvPr id="6309" name="Google Shape;6309;p59"/>
            <p:cNvGrpSpPr/>
            <p:nvPr/>
          </p:nvGrpSpPr>
          <p:grpSpPr>
            <a:xfrm>
              <a:off x="4335888" y="4462425"/>
              <a:ext cx="195300" cy="195300"/>
              <a:chOff x="4335888" y="4462425"/>
              <a:chExt cx="195300" cy="195300"/>
            </a:xfrm>
          </p:grpSpPr>
          <p:sp>
            <p:nvSpPr>
              <p:cNvPr id="6310" name="Google Shape;6310;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59"/>
            <p:cNvGrpSpPr/>
            <p:nvPr/>
          </p:nvGrpSpPr>
          <p:grpSpPr>
            <a:xfrm>
              <a:off x="4509813" y="4398114"/>
              <a:ext cx="103162" cy="103198"/>
              <a:chOff x="2277975" y="2021700"/>
              <a:chExt cx="215325" cy="215400"/>
            </a:xfrm>
          </p:grpSpPr>
          <p:sp>
            <p:nvSpPr>
              <p:cNvPr id="6313" name="Google Shape;631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5" name="Google Shape;6315;p59"/>
          <p:cNvGrpSpPr/>
          <p:nvPr/>
        </p:nvGrpSpPr>
        <p:grpSpPr>
          <a:xfrm>
            <a:off x="7961419" y="4049613"/>
            <a:ext cx="392275" cy="195300"/>
            <a:chOff x="4752588" y="4440200"/>
            <a:chExt cx="392275" cy="195300"/>
          </a:xfrm>
        </p:grpSpPr>
        <p:grpSp>
          <p:nvGrpSpPr>
            <p:cNvPr id="6316" name="Google Shape;6316;p59"/>
            <p:cNvGrpSpPr/>
            <p:nvPr/>
          </p:nvGrpSpPr>
          <p:grpSpPr>
            <a:xfrm>
              <a:off x="4950384" y="4469728"/>
              <a:ext cx="194479" cy="136244"/>
              <a:chOff x="3163375" y="2175125"/>
              <a:chExt cx="405925" cy="284375"/>
            </a:xfrm>
          </p:grpSpPr>
          <p:sp>
            <p:nvSpPr>
              <p:cNvPr id="6317" name="Google Shape;6317;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9"/>
            <p:cNvGrpSpPr/>
            <p:nvPr/>
          </p:nvGrpSpPr>
          <p:grpSpPr>
            <a:xfrm>
              <a:off x="4752588" y="4440200"/>
              <a:ext cx="195300" cy="195300"/>
              <a:chOff x="4335888" y="4462425"/>
              <a:chExt cx="195300" cy="195300"/>
            </a:xfrm>
          </p:grpSpPr>
          <p:sp>
            <p:nvSpPr>
              <p:cNvPr id="6321" name="Google Shape;6321;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6"/>
        <p:cNvGrpSpPr/>
        <p:nvPr/>
      </p:nvGrpSpPr>
      <p:grpSpPr>
        <a:xfrm>
          <a:off x="0" y="0"/>
          <a:ext cx="0" cy="0"/>
          <a:chOff x="0" y="0"/>
          <a:chExt cx="0" cy="0"/>
        </a:xfrm>
      </p:grpSpPr>
      <p:grpSp>
        <p:nvGrpSpPr>
          <p:cNvPr id="6327" name="Google Shape;6327;p60"/>
          <p:cNvGrpSpPr/>
          <p:nvPr/>
        </p:nvGrpSpPr>
        <p:grpSpPr>
          <a:xfrm>
            <a:off x="856199" y="1311179"/>
            <a:ext cx="322099" cy="370529"/>
            <a:chOff x="-42971725" y="3217825"/>
            <a:chExt cx="275675" cy="317125"/>
          </a:xfrm>
        </p:grpSpPr>
        <p:sp>
          <p:nvSpPr>
            <p:cNvPr id="6328" name="Google Shape;6328;p6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60"/>
          <p:cNvGrpSpPr/>
          <p:nvPr/>
        </p:nvGrpSpPr>
        <p:grpSpPr>
          <a:xfrm>
            <a:off x="828113" y="1779835"/>
            <a:ext cx="378270" cy="337551"/>
            <a:chOff x="-42996150" y="3612600"/>
            <a:chExt cx="323750" cy="288900"/>
          </a:xfrm>
        </p:grpSpPr>
        <p:sp>
          <p:nvSpPr>
            <p:cNvPr id="6332" name="Google Shape;6332;p6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0"/>
          <p:cNvGrpSpPr/>
          <p:nvPr/>
        </p:nvGrpSpPr>
        <p:grpSpPr>
          <a:xfrm>
            <a:off x="830874" y="2189205"/>
            <a:ext cx="372749" cy="370909"/>
            <a:chOff x="-42994575" y="3950300"/>
            <a:chExt cx="319025" cy="317450"/>
          </a:xfrm>
        </p:grpSpPr>
        <p:sp>
          <p:nvSpPr>
            <p:cNvPr id="6336" name="Google Shape;6336;p6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0"/>
          <p:cNvGrpSpPr/>
          <p:nvPr/>
        </p:nvGrpSpPr>
        <p:grpSpPr>
          <a:xfrm>
            <a:off x="2984269" y="1336037"/>
            <a:ext cx="371785" cy="370879"/>
            <a:chOff x="-41111350" y="3239100"/>
            <a:chExt cx="318200" cy="317425"/>
          </a:xfrm>
        </p:grpSpPr>
        <p:sp>
          <p:nvSpPr>
            <p:cNvPr id="6340" name="Google Shape;6340;p6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60"/>
          <p:cNvGrpSpPr/>
          <p:nvPr/>
        </p:nvGrpSpPr>
        <p:grpSpPr>
          <a:xfrm>
            <a:off x="2980588" y="1771568"/>
            <a:ext cx="379146" cy="370967"/>
            <a:chOff x="-41117650" y="3605525"/>
            <a:chExt cx="324500" cy="317500"/>
          </a:xfrm>
        </p:grpSpPr>
        <p:sp>
          <p:nvSpPr>
            <p:cNvPr id="6345" name="Google Shape;6345;p6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60"/>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60"/>
          <p:cNvGrpSpPr/>
          <p:nvPr/>
        </p:nvGrpSpPr>
        <p:grpSpPr>
          <a:xfrm>
            <a:off x="1806843" y="2663092"/>
            <a:ext cx="216271" cy="371814"/>
            <a:chOff x="-39205300" y="3220175"/>
            <a:chExt cx="185100" cy="318225"/>
          </a:xfrm>
        </p:grpSpPr>
        <p:sp>
          <p:nvSpPr>
            <p:cNvPr id="6350" name="Google Shape;6350;p6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0"/>
          <p:cNvGrpSpPr/>
          <p:nvPr/>
        </p:nvGrpSpPr>
        <p:grpSpPr>
          <a:xfrm>
            <a:off x="1772370" y="3123163"/>
            <a:ext cx="300016" cy="369273"/>
            <a:chOff x="-39248625" y="3588600"/>
            <a:chExt cx="256775" cy="316050"/>
          </a:xfrm>
        </p:grpSpPr>
        <p:sp>
          <p:nvSpPr>
            <p:cNvPr id="6353" name="Google Shape;6353;p6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5" name="Google Shape;6355;p60"/>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0"/>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7" name="Google Shape;6357;p60"/>
          <p:cNvGrpSpPr/>
          <p:nvPr/>
        </p:nvGrpSpPr>
        <p:grpSpPr>
          <a:xfrm>
            <a:off x="1223084" y="1311179"/>
            <a:ext cx="429504" cy="370879"/>
            <a:chOff x="-42651700" y="3217825"/>
            <a:chExt cx="367600" cy="317425"/>
          </a:xfrm>
        </p:grpSpPr>
        <p:sp>
          <p:nvSpPr>
            <p:cNvPr id="6358" name="Google Shape;6358;p6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60"/>
          <p:cNvGrpSpPr/>
          <p:nvPr/>
        </p:nvGrpSpPr>
        <p:grpSpPr>
          <a:xfrm>
            <a:off x="1258516" y="1750829"/>
            <a:ext cx="358640" cy="363226"/>
            <a:chOff x="-42617300" y="3587775"/>
            <a:chExt cx="306950" cy="310875"/>
          </a:xfrm>
        </p:grpSpPr>
        <p:sp>
          <p:nvSpPr>
            <p:cNvPr id="6363" name="Google Shape;6363;p6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5" name="Google Shape;6365;p60"/>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6" name="Google Shape;6366;p60"/>
          <p:cNvGrpSpPr/>
          <p:nvPr/>
        </p:nvGrpSpPr>
        <p:grpSpPr>
          <a:xfrm>
            <a:off x="3430343" y="1335569"/>
            <a:ext cx="376926" cy="370324"/>
            <a:chOff x="-40748275" y="3238700"/>
            <a:chExt cx="322600" cy="316950"/>
          </a:xfrm>
        </p:grpSpPr>
        <p:sp>
          <p:nvSpPr>
            <p:cNvPr id="6367" name="Google Shape;6367;p6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0"/>
          <p:cNvGrpSpPr/>
          <p:nvPr/>
        </p:nvGrpSpPr>
        <p:grpSpPr>
          <a:xfrm>
            <a:off x="3432899" y="1803553"/>
            <a:ext cx="371814" cy="338690"/>
            <a:chOff x="-40745125" y="3632900"/>
            <a:chExt cx="318225" cy="289875"/>
          </a:xfrm>
        </p:grpSpPr>
        <p:sp>
          <p:nvSpPr>
            <p:cNvPr id="6374" name="Google Shape;6374;p6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60"/>
          <p:cNvGrpSpPr/>
          <p:nvPr/>
        </p:nvGrpSpPr>
        <p:grpSpPr>
          <a:xfrm>
            <a:off x="3437047" y="2214764"/>
            <a:ext cx="363518" cy="370178"/>
            <a:chOff x="-40742750" y="3972175"/>
            <a:chExt cx="311125" cy="316825"/>
          </a:xfrm>
        </p:grpSpPr>
        <p:sp>
          <p:nvSpPr>
            <p:cNvPr id="6382" name="Google Shape;6382;p6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0"/>
          <p:cNvGrpSpPr/>
          <p:nvPr/>
        </p:nvGrpSpPr>
        <p:grpSpPr>
          <a:xfrm>
            <a:off x="2219708" y="2664932"/>
            <a:ext cx="266892" cy="369974"/>
            <a:chOff x="-38860325" y="3221750"/>
            <a:chExt cx="228425" cy="316650"/>
          </a:xfrm>
        </p:grpSpPr>
        <p:sp>
          <p:nvSpPr>
            <p:cNvPr id="6385" name="Google Shape;6385;p6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60"/>
          <p:cNvGrpSpPr/>
          <p:nvPr/>
        </p:nvGrpSpPr>
        <p:grpSpPr>
          <a:xfrm>
            <a:off x="2170515" y="3126989"/>
            <a:ext cx="380081" cy="367111"/>
            <a:chOff x="-38905225" y="3591875"/>
            <a:chExt cx="325300" cy="314200"/>
          </a:xfrm>
        </p:grpSpPr>
        <p:sp>
          <p:nvSpPr>
            <p:cNvPr id="6390" name="Google Shape;6390;p6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3" name="Google Shape;6393;p60"/>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4" name="Google Shape;6394;p60"/>
          <p:cNvGrpSpPr/>
          <p:nvPr/>
        </p:nvGrpSpPr>
        <p:grpSpPr>
          <a:xfrm>
            <a:off x="3977265" y="3112069"/>
            <a:ext cx="290815" cy="369740"/>
            <a:chOff x="-37370925" y="3579105"/>
            <a:chExt cx="248900" cy="316450"/>
          </a:xfrm>
        </p:grpSpPr>
        <p:sp>
          <p:nvSpPr>
            <p:cNvPr id="6395" name="Google Shape;6395;p6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7" name="Google Shape;6397;p60"/>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0"/>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60"/>
          <p:cNvGrpSpPr/>
          <p:nvPr/>
        </p:nvGrpSpPr>
        <p:grpSpPr>
          <a:xfrm>
            <a:off x="1670640" y="2190140"/>
            <a:ext cx="371814" cy="369974"/>
            <a:chOff x="-42259725" y="3951100"/>
            <a:chExt cx="318225" cy="316650"/>
          </a:xfrm>
        </p:grpSpPr>
        <p:sp>
          <p:nvSpPr>
            <p:cNvPr id="6400" name="Google Shape;6400;p6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0"/>
          <p:cNvGrpSpPr/>
          <p:nvPr/>
        </p:nvGrpSpPr>
        <p:grpSpPr>
          <a:xfrm>
            <a:off x="3869002" y="1369161"/>
            <a:ext cx="370879" cy="337755"/>
            <a:chOff x="-40378075" y="3267450"/>
            <a:chExt cx="317425" cy="289075"/>
          </a:xfrm>
        </p:grpSpPr>
        <p:sp>
          <p:nvSpPr>
            <p:cNvPr id="6403" name="Google Shape;6403;p6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0"/>
          <p:cNvGrpSpPr/>
          <p:nvPr/>
        </p:nvGrpSpPr>
        <p:grpSpPr>
          <a:xfrm>
            <a:off x="3872668" y="1770429"/>
            <a:ext cx="363548" cy="369974"/>
            <a:chOff x="-40372575" y="3604550"/>
            <a:chExt cx="311150" cy="316650"/>
          </a:xfrm>
        </p:grpSpPr>
        <p:sp>
          <p:nvSpPr>
            <p:cNvPr id="6408" name="Google Shape;6408;p6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60"/>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60"/>
          <p:cNvGrpSpPr/>
          <p:nvPr/>
        </p:nvGrpSpPr>
        <p:grpSpPr>
          <a:xfrm>
            <a:off x="2596617" y="2663092"/>
            <a:ext cx="399038" cy="372165"/>
            <a:chOff x="-38542250" y="3220175"/>
            <a:chExt cx="341525" cy="318525"/>
          </a:xfrm>
        </p:grpSpPr>
        <p:sp>
          <p:nvSpPr>
            <p:cNvPr id="6413" name="Google Shape;6413;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0"/>
          <p:cNvGrpSpPr/>
          <p:nvPr/>
        </p:nvGrpSpPr>
        <p:grpSpPr>
          <a:xfrm>
            <a:off x="2618549" y="3122462"/>
            <a:ext cx="369974" cy="369068"/>
            <a:chOff x="-38537400" y="3588000"/>
            <a:chExt cx="316650" cy="315875"/>
          </a:xfrm>
        </p:grpSpPr>
        <p:sp>
          <p:nvSpPr>
            <p:cNvPr id="6417" name="Google Shape;6417;p6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0"/>
          <p:cNvGrpSpPr/>
          <p:nvPr/>
        </p:nvGrpSpPr>
        <p:grpSpPr>
          <a:xfrm>
            <a:off x="2617629" y="3579991"/>
            <a:ext cx="371814" cy="369974"/>
            <a:chOff x="-38538975" y="3954250"/>
            <a:chExt cx="318225" cy="316650"/>
          </a:xfrm>
        </p:grpSpPr>
        <p:sp>
          <p:nvSpPr>
            <p:cNvPr id="6422" name="Google Shape;6422;p6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0"/>
          <p:cNvGrpSpPr/>
          <p:nvPr/>
        </p:nvGrpSpPr>
        <p:grpSpPr>
          <a:xfrm>
            <a:off x="3934941" y="3574918"/>
            <a:ext cx="375465" cy="371814"/>
            <a:chOff x="-37385100" y="3949908"/>
            <a:chExt cx="321350" cy="318225"/>
          </a:xfrm>
        </p:grpSpPr>
        <p:sp>
          <p:nvSpPr>
            <p:cNvPr id="6425" name="Google Shape;6425;p6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60"/>
          <p:cNvGrpSpPr/>
          <p:nvPr/>
        </p:nvGrpSpPr>
        <p:grpSpPr>
          <a:xfrm>
            <a:off x="2110600" y="1310478"/>
            <a:ext cx="370909" cy="370675"/>
            <a:chOff x="-41895050" y="3217225"/>
            <a:chExt cx="317450" cy="317250"/>
          </a:xfrm>
        </p:grpSpPr>
        <p:sp>
          <p:nvSpPr>
            <p:cNvPr id="6428" name="Google Shape;6428;p6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60"/>
          <p:cNvGrpSpPr/>
          <p:nvPr/>
        </p:nvGrpSpPr>
        <p:grpSpPr>
          <a:xfrm>
            <a:off x="2110148" y="1747412"/>
            <a:ext cx="371814" cy="369974"/>
            <a:chOff x="-41893475" y="3584850"/>
            <a:chExt cx="318225" cy="316650"/>
          </a:xfrm>
        </p:grpSpPr>
        <p:sp>
          <p:nvSpPr>
            <p:cNvPr id="6434" name="Google Shape;6434;p6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60"/>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0"/>
          <p:cNvGrpSpPr/>
          <p:nvPr/>
        </p:nvGrpSpPr>
        <p:grpSpPr>
          <a:xfrm>
            <a:off x="880176" y="3142704"/>
            <a:ext cx="337522" cy="370909"/>
            <a:chOff x="-39998250" y="3605325"/>
            <a:chExt cx="288875" cy="317450"/>
          </a:xfrm>
        </p:grpSpPr>
        <p:sp>
          <p:nvSpPr>
            <p:cNvPr id="6441" name="Google Shape;6441;p6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0"/>
          <p:cNvGrpSpPr/>
          <p:nvPr/>
        </p:nvGrpSpPr>
        <p:grpSpPr>
          <a:xfrm>
            <a:off x="863950" y="3601168"/>
            <a:ext cx="369974" cy="369945"/>
            <a:chOff x="-40011050" y="3972375"/>
            <a:chExt cx="316650" cy="316625"/>
          </a:xfrm>
        </p:grpSpPr>
        <p:sp>
          <p:nvSpPr>
            <p:cNvPr id="6444" name="Google Shape;6444;p6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0"/>
          <p:cNvGrpSpPr/>
          <p:nvPr/>
        </p:nvGrpSpPr>
        <p:grpSpPr>
          <a:xfrm>
            <a:off x="3095881" y="2665867"/>
            <a:ext cx="266921" cy="369039"/>
            <a:chOff x="-38129425" y="3222550"/>
            <a:chExt cx="228450" cy="315850"/>
          </a:xfrm>
        </p:grpSpPr>
        <p:sp>
          <p:nvSpPr>
            <p:cNvPr id="6447" name="Google Shape;6447;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60"/>
          <p:cNvGrpSpPr/>
          <p:nvPr/>
        </p:nvGrpSpPr>
        <p:grpSpPr>
          <a:xfrm>
            <a:off x="3050850" y="3122462"/>
            <a:ext cx="371785" cy="369974"/>
            <a:chOff x="-38172725" y="3588000"/>
            <a:chExt cx="318200" cy="316650"/>
          </a:xfrm>
        </p:grpSpPr>
        <p:sp>
          <p:nvSpPr>
            <p:cNvPr id="6450" name="Google Shape;6450;p6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0"/>
          <p:cNvGrpSpPr/>
          <p:nvPr/>
        </p:nvGrpSpPr>
        <p:grpSpPr>
          <a:xfrm>
            <a:off x="3126752" y="3580897"/>
            <a:ext cx="219981" cy="369974"/>
            <a:chOff x="-38109725" y="3955025"/>
            <a:chExt cx="188275" cy="316650"/>
          </a:xfrm>
        </p:grpSpPr>
        <p:sp>
          <p:nvSpPr>
            <p:cNvPr id="6459" name="Google Shape;6459;p6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1" name="Google Shape;6461;p60"/>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60"/>
          <p:cNvGrpSpPr/>
          <p:nvPr/>
        </p:nvGrpSpPr>
        <p:grpSpPr>
          <a:xfrm>
            <a:off x="2542151" y="1312318"/>
            <a:ext cx="373654" cy="369068"/>
            <a:chOff x="-41530375" y="3218800"/>
            <a:chExt cx="319800" cy="315875"/>
          </a:xfrm>
        </p:grpSpPr>
        <p:sp>
          <p:nvSpPr>
            <p:cNvPr id="6463" name="Google Shape;6463;p6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60"/>
          <p:cNvGrpSpPr/>
          <p:nvPr/>
        </p:nvGrpSpPr>
        <p:grpSpPr>
          <a:xfrm>
            <a:off x="2544444" y="1827476"/>
            <a:ext cx="369068" cy="289004"/>
            <a:chOff x="-41526450" y="3653375"/>
            <a:chExt cx="315875" cy="247350"/>
          </a:xfrm>
        </p:grpSpPr>
        <p:sp>
          <p:nvSpPr>
            <p:cNvPr id="6466" name="Google Shape;6466;p6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0"/>
          <p:cNvGrpSpPr/>
          <p:nvPr/>
        </p:nvGrpSpPr>
        <p:grpSpPr>
          <a:xfrm>
            <a:off x="2545831" y="2190140"/>
            <a:ext cx="366293" cy="369974"/>
            <a:chOff x="-41526450" y="3951100"/>
            <a:chExt cx="313500" cy="316650"/>
          </a:xfrm>
        </p:grpSpPr>
        <p:sp>
          <p:nvSpPr>
            <p:cNvPr id="6469" name="Google Shape;6469;p6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0"/>
          <p:cNvGrpSpPr/>
          <p:nvPr/>
        </p:nvGrpSpPr>
        <p:grpSpPr>
          <a:xfrm>
            <a:off x="1311086" y="2684269"/>
            <a:ext cx="339595" cy="371814"/>
            <a:chOff x="-39625900" y="3238300"/>
            <a:chExt cx="290650" cy="318225"/>
          </a:xfrm>
        </p:grpSpPr>
        <p:sp>
          <p:nvSpPr>
            <p:cNvPr id="6473" name="Google Shape;6473;p6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60"/>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60"/>
          <p:cNvGrpSpPr/>
          <p:nvPr/>
        </p:nvGrpSpPr>
        <p:grpSpPr>
          <a:xfrm>
            <a:off x="1305137" y="3600730"/>
            <a:ext cx="366293" cy="370441"/>
            <a:chOff x="-39647175" y="3972000"/>
            <a:chExt cx="313500" cy="317050"/>
          </a:xfrm>
        </p:grpSpPr>
        <p:sp>
          <p:nvSpPr>
            <p:cNvPr id="6477" name="Google Shape;6477;p6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0"/>
          <p:cNvGrpSpPr/>
          <p:nvPr/>
        </p:nvGrpSpPr>
        <p:grpSpPr>
          <a:xfrm>
            <a:off x="3474265" y="2664728"/>
            <a:ext cx="375495" cy="370879"/>
            <a:chOff x="-37808850" y="3221575"/>
            <a:chExt cx="321375" cy="317425"/>
          </a:xfrm>
        </p:grpSpPr>
        <p:sp>
          <p:nvSpPr>
            <p:cNvPr id="6481" name="Google Shape;6481;p6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0"/>
          <p:cNvGrpSpPr/>
          <p:nvPr/>
        </p:nvGrpSpPr>
        <p:grpSpPr>
          <a:xfrm>
            <a:off x="3483038" y="3186759"/>
            <a:ext cx="372749" cy="241158"/>
            <a:chOff x="-37806500" y="3643030"/>
            <a:chExt cx="319025" cy="206400"/>
          </a:xfrm>
        </p:grpSpPr>
        <p:sp>
          <p:nvSpPr>
            <p:cNvPr id="6484" name="Google Shape;6484;p6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0"/>
          <p:cNvGrpSpPr/>
          <p:nvPr/>
        </p:nvGrpSpPr>
        <p:grpSpPr>
          <a:xfrm>
            <a:off x="3485346" y="3579056"/>
            <a:ext cx="368134" cy="371814"/>
            <a:chOff x="-37804925" y="3953450"/>
            <a:chExt cx="315075" cy="318225"/>
          </a:xfrm>
        </p:grpSpPr>
        <p:sp>
          <p:nvSpPr>
            <p:cNvPr id="6487" name="Google Shape;6487;p6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0"/>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0"/>
          <p:cNvGrpSpPr/>
          <p:nvPr/>
        </p:nvGrpSpPr>
        <p:grpSpPr>
          <a:xfrm>
            <a:off x="4840364" y="1328538"/>
            <a:ext cx="355663" cy="308725"/>
            <a:chOff x="-28462125" y="3199700"/>
            <a:chExt cx="298550" cy="259150"/>
          </a:xfrm>
        </p:grpSpPr>
        <p:sp>
          <p:nvSpPr>
            <p:cNvPr id="6492" name="Google Shape;6492;p6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60"/>
          <p:cNvGrpSpPr/>
          <p:nvPr/>
        </p:nvGrpSpPr>
        <p:grpSpPr>
          <a:xfrm>
            <a:off x="4841317" y="1763228"/>
            <a:ext cx="353757" cy="352833"/>
            <a:chOff x="-28461325" y="3545475"/>
            <a:chExt cx="296950" cy="296175"/>
          </a:xfrm>
        </p:grpSpPr>
        <p:sp>
          <p:nvSpPr>
            <p:cNvPr id="6496" name="Google Shape;6496;p6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0"/>
          <p:cNvGrpSpPr/>
          <p:nvPr/>
        </p:nvGrpSpPr>
        <p:grpSpPr>
          <a:xfrm>
            <a:off x="4837550" y="2213272"/>
            <a:ext cx="361292" cy="352803"/>
            <a:chOff x="-28463700" y="3914875"/>
            <a:chExt cx="303275" cy="296150"/>
          </a:xfrm>
        </p:grpSpPr>
        <p:sp>
          <p:nvSpPr>
            <p:cNvPr id="6503" name="Google Shape;6503;p6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0"/>
          <p:cNvGrpSpPr/>
          <p:nvPr/>
        </p:nvGrpSpPr>
        <p:grpSpPr>
          <a:xfrm>
            <a:off x="7072335" y="1369355"/>
            <a:ext cx="351880" cy="227092"/>
            <a:chOff x="-26573400" y="3224125"/>
            <a:chExt cx="295375" cy="190625"/>
          </a:xfrm>
        </p:grpSpPr>
        <p:sp>
          <p:nvSpPr>
            <p:cNvPr id="6506" name="Google Shape;6506;p6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0"/>
          <p:cNvGrpSpPr/>
          <p:nvPr/>
        </p:nvGrpSpPr>
        <p:grpSpPr>
          <a:xfrm>
            <a:off x="7072335" y="1763690"/>
            <a:ext cx="351880" cy="351910"/>
            <a:chOff x="-26573400" y="3546250"/>
            <a:chExt cx="295375" cy="295400"/>
          </a:xfrm>
        </p:grpSpPr>
        <p:sp>
          <p:nvSpPr>
            <p:cNvPr id="6509" name="Google Shape;6509;p6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0"/>
          <p:cNvGrpSpPr/>
          <p:nvPr/>
        </p:nvGrpSpPr>
        <p:grpSpPr>
          <a:xfrm>
            <a:off x="7060615" y="2213599"/>
            <a:ext cx="375319" cy="352148"/>
            <a:chOff x="-26583625" y="3917025"/>
            <a:chExt cx="315050" cy="295600"/>
          </a:xfrm>
        </p:grpSpPr>
        <p:sp>
          <p:nvSpPr>
            <p:cNvPr id="6515" name="Google Shape;6515;p6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60"/>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60"/>
          <p:cNvGrpSpPr/>
          <p:nvPr/>
        </p:nvGrpSpPr>
        <p:grpSpPr>
          <a:xfrm>
            <a:off x="5759130" y="3172629"/>
            <a:ext cx="289039" cy="352833"/>
            <a:chOff x="-24694925" y="3518700"/>
            <a:chExt cx="242625" cy="296175"/>
          </a:xfrm>
        </p:grpSpPr>
        <p:sp>
          <p:nvSpPr>
            <p:cNvPr id="6521" name="Google Shape;6521;p6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0"/>
          <p:cNvGrpSpPr/>
          <p:nvPr/>
        </p:nvGrpSpPr>
        <p:grpSpPr>
          <a:xfrm>
            <a:off x="5758668" y="3622657"/>
            <a:ext cx="289962" cy="352833"/>
            <a:chOff x="-24709100" y="3888875"/>
            <a:chExt cx="243400" cy="296175"/>
          </a:xfrm>
        </p:grpSpPr>
        <p:sp>
          <p:nvSpPr>
            <p:cNvPr id="6526" name="Google Shape;6526;p6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60"/>
          <p:cNvGrpSpPr/>
          <p:nvPr/>
        </p:nvGrpSpPr>
        <p:grpSpPr>
          <a:xfrm>
            <a:off x="7958668" y="2695320"/>
            <a:ext cx="356556" cy="349557"/>
            <a:chOff x="-22863675" y="3131775"/>
            <a:chExt cx="299300" cy="293425"/>
          </a:xfrm>
        </p:grpSpPr>
        <p:sp>
          <p:nvSpPr>
            <p:cNvPr id="6530" name="Google Shape;6530;p6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0"/>
          <p:cNvGrpSpPr/>
          <p:nvPr/>
        </p:nvGrpSpPr>
        <p:grpSpPr>
          <a:xfrm>
            <a:off x="5301532" y="1306499"/>
            <a:ext cx="310602" cy="352803"/>
            <a:chOff x="-28069875" y="3175300"/>
            <a:chExt cx="260725" cy="296150"/>
          </a:xfrm>
        </p:grpSpPr>
        <p:sp>
          <p:nvSpPr>
            <p:cNvPr id="6534" name="Google Shape;6534;p6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60"/>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60"/>
          <p:cNvGrpSpPr/>
          <p:nvPr/>
        </p:nvGrpSpPr>
        <p:grpSpPr>
          <a:xfrm>
            <a:off x="5342810" y="2213733"/>
            <a:ext cx="228045" cy="351880"/>
            <a:chOff x="-28032075" y="3916450"/>
            <a:chExt cx="191425" cy="295375"/>
          </a:xfrm>
        </p:grpSpPr>
        <p:sp>
          <p:nvSpPr>
            <p:cNvPr id="6545" name="Google Shape;6545;p6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60"/>
          <p:cNvGrpSpPr/>
          <p:nvPr/>
        </p:nvGrpSpPr>
        <p:grpSpPr>
          <a:xfrm>
            <a:off x="7508157" y="1306484"/>
            <a:ext cx="352833" cy="352833"/>
            <a:chOff x="-26201650" y="3176075"/>
            <a:chExt cx="296175" cy="296175"/>
          </a:xfrm>
        </p:grpSpPr>
        <p:sp>
          <p:nvSpPr>
            <p:cNvPr id="6549" name="Google Shape;6549;p6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60"/>
          <p:cNvGrpSpPr/>
          <p:nvPr/>
        </p:nvGrpSpPr>
        <p:grpSpPr>
          <a:xfrm>
            <a:off x="7507680" y="1763705"/>
            <a:ext cx="353786" cy="351880"/>
            <a:chOff x="-26204800" y="3547050"/>
            <a:chExt cx="296975" cy="295375"/>
          </a:xfrm>
        </p:grpSpPr>
        <p:sp>
          <p:nvSpPr>
            <p:cNvPr id="6552" name="Google Shape;6552;p6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4" name="Google Shape;6554;p60"/>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60"/>
          <p:cNvGrpSpPr/>
          <p:nvPr/>
        </p:nvGrpSpPr>
        <p:grpSpPr>
          <a:xfrm>
            <a:off x="6178935" y="2693683"/>
            <a:ext cx="345328" cy="352833"/>
            <a:chOff x="-24353875" y="3147725"/>
            <a:chExt cx="289875" cy="296175"/>
          </a:xfrm>
        </p:grpSpPr>
        <p:sp>
          <p:nvSpPr>
            <p:cNvPr id="6556" name="Google Shape;6556;p6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60"/>
          <p:cNvGrpSpPr/>
          <p:nvPr/>
        </p:nvGrpSpPr>
        <p:grpSpPr>
          <a:xfrm>
            <a:off x="6186917" y="3173090"/>
            <a:ext cx="329365" cy="351910"/>
            <a:chOff x="-24344425" y="3519475"/>
            <a:chExt cx="276475" cy="295400"/>
          </a:xfrm>
        </p:grpSpPr>
        <p:sp>
          <p:nvSpPr>
            <p:cNvPr id="6559" name="Google Shape;6559;p6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60"/>
          <p:cNvGrpSpPr/>
          <p:nvPr/>
        </p:nvGrpSpPr>
        <p:grpSpPr>
          <a:xfrm>
            <a:off x="6176597" y="3625010"/>
            <a:ext cx="350004" cy="348128"/>
            <a:chOff x="-24353075" y="3891250"/>
            <a:chExt cx="293800" cy="292225"/>
          </a:xfrm>
        </p:grpSpPr>
        <p:sp>
          <p:nvSpPr>
            <p:cNvPr id="6562" name="Google Shape;6562;p6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0"/>
          <p:cNvGrpSpPr/>
          <p:nvPr/>
        </p:nvGrpSpPr>
        <p:grpSpPr>
          <a:xfrm>
            <a:off x="7960068" y="3173313"/>
            <a:ext cx="353757" cy="351463"/>
            <a:chOff x="-22845575" y="3504075"/>
            <a:chExt cx="296950" cy="295025"/>
          </a:xfrm>
        </p:grpSpPr>
        <p:sp>
          <p:nvSpPr>
            <p:cNvPr id="6565" name="Google Shape;6565;p6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0"/>
          <p:cNvGrpSpPr/>
          <p:nvPr/>
        </p:nvGrpSpPr>
        <p:grpSpPr>
          <a:xfrm>
            <a:off x="5753249" y="1306961"/>
            <a:ext cx="299344" cy="351880"/>
            <a:chOff x="-27691025" y="3175300"/>
            <a:chExt cx="251275" cy="295375"/>
          </a:xfrm>
        </p:grpSpPr>
        <p:sp>
          <p:nvSpPr>
            <p:cNvPr id="6568" name="Google Shape;6568;p6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0"/>
          <p:cNvGrpSpPr/>
          <p:nvPr/>
        </p:nvGrpSpPr>
        <p:grpSpPr>
          <a:xfrm>
            <a:off x="5725566" y="1825637"/>
            <a:ext cx="354710" cy="228015"/>
            <a:chOff x="-27721750" y="3598250"/>
            <a:chExt cx="297750" cy="191400"/>
          </a:xfrm>
        </p:grpSpPr>
        <p:sp>
          <p:nvSpPr>
            <p:cNvPr id="6573" name="Google Shape;6573;p6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0"/>
          <p:cNvGrpSpPr/>
          <p:nvPr/>
        </p:nvGrpSpPr>
        <p:grpSpPr>
          <a:xfrm>
            <a:off x="5726966" y="2219183"/>
            <a:ext cx="351910" cy="340980"/>
            <a:chOff x="-27719400" y="3925600"/>
            <a:chExt cx="295400" cy="286225"/>
          </a:xfrm>
        </p:grpSpPr>
        <p:sp>
          <p:nvSpPr>
            <p:cNvPr id="6576" name="Google Shape;6576;p6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0"/>
          <p:cNvGrpSpPr/>
          <p:nvPr/>
        </p:nvGrpSpPr>
        <p:grpSpPr>
          <a:xfrm>
            <a:off x="7948238" y="1306023"/>
            <a:ext cx="353757" cy="353757"/>
            <a:chOff x="-25834600" y="3176875"/>
            <a:chExt cx="296950" cy="296950"/>
          </a:xfrm>
        </p:grpSpPr>
        <p:sp>
          <p:nvSpPr>
            <p:cNvPr id="6579" name="Google Shape;6579;p6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0"/>
          <p:cNvGrpSpPr/>
          <p:nvPr/>
        </p:nvGrpSpPr>
        <p:grpSpPr>
          <a:xfrm>
            <a:off x="7948238" y="1774024"/>
            <a:ext cx="353757" cy="331241"/>
            <a:chOff x="-25834600" y="3564375"/>
            <a:chExt cx="296950" cy="278050"/>
          </a:xfrm>
        </p:grpSpPr>
        <p:sp>
          <p:nvSpPr>
            <p:cNvPr id="6585" name="Google Shape;6585;p6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60"/>
          <p:cNvGrpSpPr/>
          <p:nvPr/>
        </p:nvGrpSpPr>
        <p:grpSpPr>
          <a:xfrm>
            <a:off x="7946362" y="2213376"/>
            <a:ext cx="357509" cy="352595"/>
            <a:chOff x="-25834600" y="3915850"/>
            <a:chExt cx="300100" cy="295975"/>
          </a:xfrm>
        </p:grpSpPr>
        <p:sp>
          <p:nvSpPr>
            <p:cNvPr id="6594" name="Google Shape;6594;p6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60"/>
          <p:cNvGrpSpPr/>
          <p:nvPr/>
        </p:nvGrpSpPr>
        <p:grpSpPr>
          <a:xfrm>
            <a:off x="6681790" y="2694606"/>
            <a:ext cx="228968" cy="350987"/>
            <a:chOff x="-23930925" y="3149300"/>
            <a:chExt cx="192200" cy="294625"/>
          </a:xfrm>
        </p:grpSpPr>
        <p:sp>
          <p:nvSpPr>
            <p:cNvPr id="6598" name="Google Shape;6598;p6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0"/>
          <p:cNvGrpSpPr/>
          <p:nvPr/>
        </p:nvGrpSpPr>
        <p:grpSpPr>
          <a:xfrm>
            <a:off x="6638620" y="3173090"/>
            <a:ext cx="315307" cy="351910"/>
            <a:chOff x="-23962425" y="3519475"/>
            <a:chExt cx="264675" cy="295400"/>
          </a:xfrm>
        </p:grpSpPr>
        <p:sp>
          <p:nvSpPr>
            <p:cNvPr id="6603" name="Google Shape;6603;p6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5" name="Google Shape;6605;p60"/>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6" name="Google Shape;6606;p60"/>
          <p:cNvGrpSpPr/>
          <p:nvPr/>
        </p:nvGrpSpPr>
        <p:grpSpPr>
          <a:xfrm>
            <a:off x="8017295" y="3623134"/>
            <a:ext cx="239302" cy="351880"/>
            <a:chOff x="-22788075" y="3904625"/>
            <a:chExt cx="200875" cy="295375"/>
          </a:xfrm>
        </p:grpSpPr>
        <p:sp>
          <p:nvSpPr>
            <p:cNvPr id="6607" name="Google Shape;6607;p6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60"/>
          <p:cNvGrpSpPr/>
          <p:nvPr/>
        </p:nvGrpSpPr>
        <p:grpSpPr>
          <a:xfrm>
            <a:off x="6172593" y="1306499"/>
            <a:ext cx="354710" cy="352803"/>
            <a:chOff x="-27351575" y="3175300"/>
            <a:chExt cx="297750" cy="296150"/>
          </a:xfrm>
        </p:grpSpPr>
        <p:sp>
          <p:nvSpPr>
            <p:cNvPr id="6612" name="Google Shape;6612;p6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0"/>
          <p:cNvGrpSpPr/>
          <p:nvPr/>
        </p:nvGrpSpPr>
        <p:grpSpPr>
          <a:xfrm>
            <a:off x="6218402" y="1758809"/>
            <a:ext cx="269293" cy="353072"/>
            <a:chOff x="-27313750" y="3545275"/>
            <a:chExt cx="226050" cy="296375"/>
          </a:xfrm>
        </p:grpSpPr>
        <p:sp>
          <p:nvSpPr>
            <p:cNvPr id="6617" name="Google Shape;6617;p6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0"/>
          <p:cNvGrpSpPr/>
          <p:nvPr/>
        </p:nvGrpSpPr>
        <p:grpSpPr>
          <a:xfrm>
            <a:off x="6172593" y="2211380"/>
            <a:ext cx="354710" cy="356586"/>
            <a:chOff x="-27351575" y="3915650"/>
            <a:chExt cx="297750" cy="299325"/>
          </a:xfrm>
        </p:grpSpPr>
        <p:sp>
          <p:nvSpPr>
            <p:cNvPr id="6621" name="Google Shape;6621;p6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0"/>
          <p:cNvGrpSpPr/>
          <p:nvPr/>
        </p:nvGrpSpPr>
        <p:grpSpPr>
          <a:xfrm>
            <a:off x="4860084" y="2693579"/>
            <a:ext cx="319060" cy="353042"/>
            <a:chOff x="-25445525" y="3175900"/>
            <a:chExt cx="267825" cy="296350"/>
          </a:xfrm>
        </p:grpSpPr>
        <p:sp>
          <p:nvSpPr>
            <p:cNvPr id="6624" name="Google Shape;6624;p6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0"/>
          <p:cNvGrpSpPr/>
          <p:nvPr/>
        </p:nvGrpSpPr>
        <p:grpSpPr>
          <a:xfrm>
            <a:off x="4841797" y="3183902"/>
            <a:ext cx="355633" cy="330288"/>
            <a:chOff x="-25465200" y="3565175"/>
            <a:chExt cx="298525" cy="277250"/>
          </a:xfrm>
        </p:grpSpPr>
        <p:sp>
          <p:nvSpPr>
            <p:cNvPr id="6628" name="Google Shape;6628;p6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0"/>
          <p:cNvGrpSpPr/>
          <p:nvPr/>
        </p:nvGrpSpPr>
        <p:grpSpPr>
          <a:xfrm>
            <a:off x="4841336" y="3623432"/>
            <a:ext cx="356556" cy="351285"/>
            <a:chOff x="-25465200" y="3916150"/>
            <a:chExt cx="299300" cy="294875"/>
          </a:xfrm>
        </p:grpSpPr>
        <p:sp>
          <p:nvSpPr>
            <p:cNvPr id="6631" name="Google Shape;6631;p6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0"/>
          <p:cNvGrpSpPr/>
          <p:nvPr/>
        </p:nvGrpSpPr>
        <p:grpSpPr>
          <a:xfrm>
            <a:off x="7068775" y="2693698"/>
            <a:ext cx="351880" cy="352803"/>
            <a:chOff x="-23615075" y="3148525"/>
            <a:chExt cx="295375" cy="296150"/>
          </a:xfrm>
        </p:grpSpPr>
        <p:sp>
          <p:nvSpPr>
            <p:cNvPr id="6634" name="Google Shape;6634;p6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8" name="Google Shape;6638;p60"/>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9" name="Google Shape;6639;p60"/>
          <p:cNvGrpSpPr/>
          <p:nvPr/>
        </p:nvGrpSpPr>
        <p:grpSpPr>
          <a:xfrm>
            <a:off x="7068299" y="3632977"/>
            <a:ext cx="352833" cy="332194"/>
            <a:chOff x="-23615075" y="3906200"/>
            <a:chExt cx="296175" cy="278850"/>
          </a:xfrm>
        </p:grpSpPr>
        <p:sp>
          <p:nvSpPr>
            <p:cNvPr id="6640" name="Google Shape;6640;p6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3" name="Google Shape;6643;p60"/>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4" name="Google Shape;6644;p60"/>
          <p:cNvGrpSpPr/>
          <p:nvPr/>
        </p:nvGrpSpPr>
        <p:grpSpPr>
          <a:xfrm>
            <a:off x="6617268" y="1306618"/>
            <a:ext cx="353757" cy="352565"/>
            <a:chOff x="-26980600" y="3175500"/>
            <a:chExt cx="296950" cy="295950"/>
          </a:xfrm>
        </p:grpSpPr>
        <p:sp>
          <p:nvSpPr>
            <p:cNvPr id="6645" name="Google Shape;6645;p6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60"/>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9" name="Google Shape;6649;p60"/>
          <p:cNvGrpSpPr/>
          <p:nvPr/>
        </p:nvGrpSpPr>
        <p:grpSpPr>
          <a:xfrm>
            <a:off x="6617744" y="2245154"/>
            <a:ext cx="352803" cy="289039"/>
            <a:chOff x="-26981375" y="3951875"/>
            <a:chExt cx="296150" cy="242625"/>
          </a:xfrm>
        </p:grpSpPr>
        <p:sp>
          <p:nvSpPr>
            <p:cNvPr id="6650" name="Google Shape;6650;p6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0"/>
          <p:cNvGrpSpPr/>
          <p:nvPr/>
        </p:nvGrpSpPr>
        <p:grpSpPr>
          <a:xfrm>
            <a:off x="5282787" y="2692745"/>
            <a:ext cx="351910" cy="354710"/>
            <a:chOff x="-25094250" y="3176075"/>
            <a:chExt cx="295400" cy="297750"/>
          </a:xfrm>
        </p:grpSpPr>
        <p:sp>
          <p:nvSpPr>
            <p:cNvPr id="6654" name="Google Shape;6654;p6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0"/>
          <p:cNvGrpSpPr/>
          <p:nvPr/>
        </p:nvGrpSpPr>
        <p:grpSpPr>
          <a:xfrm>
            <a:off x="5282787" y="3173106"/>
            <a:ext cx="351910" cy="351880"/>
            <a:chOff x="-25094250" y="3547050"/>
            <a:chExt cx="295400" cy="295375"/>
          </a:xfrm>
        </p:grpSpPr>
        <p:sp>
          <p:nvSpPr>
            <p:cNvPr id="6658" name="Google Shape;6658;p6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3" name="Google Shape;6663;p60"/>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4" name="Google Shape;6664;p60"/>
          <p:cNvGrpSpPr/>
          <p:nvPr/>
        </p:nvGrpSpPr>
        <p:grpSpPr>
          <a:xfrm>
            <a:off x="7514864" y="2693698"/>
            <a:ext cx="352803" cy="352803"/>
            <a:chOff x="-23245675" y="3148525"/>
            <a:chExt cx="296150" cy="296150"/>
          </a:xfrm>
        </p:grpSpPr>
        <p:sp>
          <p:nvSpPr>
            <p:cNvPr id="6665" name="Google Shape;6665;p6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8" name="Google Shape;6668;p60"/>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60"/>
          <p:cNvGrpSpPr/>
          <p:nvPr/>
        </p:nvGrpSpPr>
        <p:grpSpPr>
          <a:xfrm>
            <a:off x="7515325" y="3622672"/>
            <a:ext cx="351880" cy="352803"/>
            <a:chOff x="-23244900" y="3888100"/>
            <a:chExt cx="295375" cy="296150"/>
          </a:xfrm>
        </p:grpSpPr>
        <p:sp>
          <p:nvSpPr>
            <p:cNvPr id="6670" name="Google Shape;6670;p6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1" name="Google Shape;6681;p60"/>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683" name="Google Shape;6683;p60"/>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87"/>
        <p:cNvGrpSpPr/>
        <p:nvPr/>
      </p:nvGrpSpPr>
      <p:grpSpPr>
        <a:xfrm>
          <a:off x="0" y="0"/>
          <a:ext cx="0" cy="0"/>
          <a:chOff x="0" y="0"/>
          <a:chExt cx="0" cy="0"/>
        </a:xfrm>
      </p:grpSpPr>
      <p:sp>
        <p:nvSpPr>
          <p:cNvPr id="6688" name="Google Shape;6688;p61"/>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61"/>
          <p:cNvGrpSpPr/>
          <p:nvPr/>
        </p:nvGrpSpPr>
        <p:grpSpPr>
          <a:xfrm>
            <a:off x="832654" y="1819647"/>
            <a:ext cx="367261" cy="367261"/>
            <a:chOff x="-65145700" y="3727425"/>
            <a:chExt cx="317425" cy="317425"/>
          </a:xfrm>
        </p:grpSpPr>
        <p:sp>
          <p:nvSpPr>
            <p:cNvPr id="6690" name="Google Shape;6690;p6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1"/>
          <p:cNvGrpSpPr/>
          <p:nvPr/>
        </p:nvGrpSpPr>
        <p:grpSpPr>
          <a:xfrm>
            <a:off x="835851" y="2248561"/>
            <a:ext cx="360868" cy="367261"/>
            <a:chOff x="-65144125" y="4094450"/>
            <a:chExt cx="311900" cy="317425"/>
          </a:xfrm>
        </p:grpSpPr>
        <p:sp>
          <p:nvSpPr>
            <p:cNvPr id="6693" name="Google Shape;6693;p6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6" name="Google Shape;6696;p61"/>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7" name="Google Shape;6697;p61"/>
          <p:cNvGrpSpPr/>
          <p:nvPr/>
        </p:nvGrpSpPr>
        <p:grpSpPr>
          <a:xfrm>
            <a:off x="3039420" y="1819256"/>
            <a:ext cx="370645" cy="368042"/>
            <a:chOff x="-63250675" y="3744075"/>
            <a:chExt cx="320350" cy="318100"/>
          </a:xfrm>
        </p:grpSpPr>
        <p:sp>
          <p:nvSpPr>
            <p:cNvPr id="6698" name="Google Shape;6698;p6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1"/>
          <p:cNvGrpSpPr/>
          <p:nvPr/>
        </p:nvGrpSpPr>
        <p:grpSpPr>
          <a:xfrm>
            <a:off x="3041112" y="2248561"/>
            <a:ext cx="367261" cy="367261"/>
            <a:chOff x="-63250675" y="4110200"/>
            <a:chExt cx="317425" cy="317425"/>
          </a:xfrm>
        </p:grpSpPr>
        <p:sp>
          <p:nvSpPr>
            <p:cNvPr id="6702" name="Google Shape;6702;p6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61"/>
          <p:cNvGrpSpPr/>
          <p:nvPr/>
        </p:nvGrpSpPr>
        <p:grpSpPr>
          <a:xfrm>
            <a:off x="1720159" y="2745656"/>
            <a:ext cx="359075" cy="358844"/>
            <a:chOff x="-61351725" y="3372400"/>
            <a:chExt cx="310350" cy="310150"/>
          </a:xfrm>
        </p:grpSpPr>
        <p:sp>
          <p:nvSpPr>
            <p:cNvPr id="6712" name="Google Shape;6712;p6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61"/>
          <p:cNvGrpSpPr/>
          <p:nvPr/>
        </p:nvGrpSpPr>
        <p:grpSpPr>
          <a:xfrm>
            <a:off x="1716514" y="3208713"/>
            <a:ext cx="366364" cy="333534"/>
            <a:chOff x="-61354875" y="3751050"/>
            <a:chExt cx="316650" cy="288275"/>
          </a:xfrm>
        </p:grpSpPr>
        <p:sp>
          <p:nvSpPr>
            <p:cNvPr id="6716" name="Google Shape;6716;p6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1"/>
          <p:cNvGrpSpPr/>
          <p:nvPr/>
        </p:nvGrpSpPr>
        <p:grpSpPr>
          <a:xfrm>
            <a:off x="1716514" y="3650352"/>
            <a:ext cx="366364" cy="367290"/>
            <a:chOff x="-61354875" y="4101525"/>
            <a:chExt cx="316650" cy="317450"/>
          </a:xfrm>
        </p:grpSpPr>
        <p:sp>
          <p:nvSpPr>
            <p:cNvPr id="6720" name="Google Shape;6720;p6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1"/>
          <p:cNvGrpSpPr/>
          <p:nvPr/>
        </p:nvGrpSpPr>
        <p:grpSpPr>
          <a:xfrm>
            <a:off x="3932949" y="2742228"/>
            <a:ext cx="368157" cy="365699"/>
            <a:chOff x="-59470075" y="3308975"/>
            <a:chExt cx="318200" cy="316075"/>
          </a:xfrm>
        </p:grpSpPr>
        <p:sp>
          <p:nvSpPr>
            <p:cNvPr id="6723" name="Google Shape;6723;p6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61"/>
          <p:cNvGrpSpPr/>
          <p:nvPr/>
        </p:nvGrpSpPr>
        <p:grpSpPr>
          <a:xfrm>
            <a:off x="1278379" y="1377933"/>
            <a:ext cx="367261" cy="364686"/>
            <a:chOff x="-64781025" y="3361050"/>
            <a:chExt cx="317425" cy="315200"/>
          </a:xfrm>
        </p:grpSpPr>
        <p:sp>
          <p:nvSpPr>
            <p:cNvPr id="6733" name="Google Shape;6733;p6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61"/>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0" name="Google Shape;6740;p61"/>
          <p:cNvGrpSpPr/>
          <p:nvPr/>
        </p:nvGrpSpPr>
        <p:grpSpPr>
          <a:xfrm>
            <a:off x="3482779" y="1819372"/>
            <a:ext cx="382765" cy="367810"/>
            <a:chOff x="-62890750" y="3747425"/>
            <a:chExt cx="330825" cy="317900"/>
          </a:xfrm>
        </p:grpSpPr>
        <p:sp>
          <p:nvSpPr>
            <p:cNvPr id="6741" name="Google Shape;6741;p6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1"/>
          <p:cNvGrpSpPr/>
          <p:nvPr/>
        </p:nvGrpSpPr>
        <p:grpSpPr>
          <a:xfrm>
            <a:off x="3490531" y="2249009"/>
            <a:ext cx="367261" cy="366364"/>
            <a:chOff x="-62884425" y="4111775"/>
            <a:chExt cx="317425" cy="316650"/>
          </a:xfrm>
        </p:grpSpPr>
        <p:sp>
          <p:nvSpPr>
            <p:cNvPr id="6756" name="Google Shape;6756;p6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1"/>
          <p:cNvGrpSpPr/>
          <p:nvPr/>
        </p:nvGrpSpPr>
        <p:grpSpPr>
          <a:xfrm>
            <a:off x="2163165" y="2745078"/>
            <a:ext cx="365438" cy="360001"/>
            <a:chOff x="-60991775" y="3376900"/>
            <a:chExt cx="315850" cy="311150"/>
          </a:xfrm>
        </p:grpSpPr>
        <p:sp>
          <p:nvSpPr>
            <p:cNvPr id="6759" name="Google Shape;6759;p6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1"/>
          <p:cNvGrpSpPr/>
          <p:nvPr/>
        </p:nvGrpSpPr>
        <p:grpSpPr>
          <a:xfrm>
            <a:off x="2162702" y="3195942"/>
            <a:ext cx="366364" cy="359075"/>
            <a:chOff x="-60988625" y="3740800"/>
            <a:chExt cx="316650" cy="310350"/>
          </a:xfrm>
        </p:grpSpPr>
        <p:sp>
          <p:nvSpPr>
            <p:cNvPr id="6763" name="Google Shape;6763;p6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61"/>
          <p:cNvGrpSpPr/>
          <p:nvPr/>
        </p:nvGrpSpPr>
        <p:grpSpPr>
          <a:xfrm>
            <a:off x="2162702" y="3651393"/>
            <a:ext cx="366364" cy="365207"/>
            <a:chOff x="-60987850" y="4100950"/>
            <a:chExt cx="316650" cy="315650"/>
          </a:xfrm>
        </p:grpSpPr>
        <p:sp>
          <p:nvSpPr>
            <p:cNvPr id="6767" name="Google Shape;6767;p6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1"/>
          <p:cNvGrpSpPr/>
          <p:nvPr/>
        </p:nvGrpSpPr>
        <p:grpSpPr>
          <a:xfrm>
            <a:off x="3932486" y="3196853"/>
            <a:ext cx="369083" cy="357253"/>
            <a:chOff x="-59447250" y="3706150"/>
            <a:chExt cx="319000" cy="308775"/>
          </a:xfrm>
        </p:grpSpPr>
        <p:sp>
          <p:nvSpPr>
            <p:cNvPr id="6773" name="Google Shape;6773;p6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1"/>
          <p:cNvGrpSpPr/>
          <p:nvPr/>
        </p:nvGrpSpPr>
        <p:grpSpPr>
          <a:xfrm>
            <a:off x="1721214" y="1378164"/>
            <a:ext cx="368186" cy="364224"/>
            <a:chOff x="-64406125" y="3362225"/>
            <a:chExt cx="318225" cy="314800"/>
          </a:xfrm>
        </p:grpSpPr>
        <p:sp>
          <p:nvSpPr>
            <p:cNvPr id="6778" name="Google Shape;6778;p6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61"/>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61"/>
          <p:cNvGrpSpPr/>
          <p:nvPr/>
        </p:nvGrpSpPr>
        <p:grpSpPr>
          <a:xfrm>
            <a:off x="1721677" y="2249009"/>
            <a:ext cx="367261" cy="366364"/>
            <a:chOff x="-64410850" y="4094450"/>
            <a:chExt cx="317425" cy="316650"/>
          </a:xfrm>
        </p:grpSpPr>
        <p:sp>
          <p:nvSpPr>
            <p:cNvPr id="6782" name="Google Shape;6782;p6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5" name="Google Shape;6785;p61"/>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61"/>
          <p:cNvGrpSpPr/>
          <p:nvPr/>
        </p:nvGrpSpPr>
        <p:grpSpPr>
          <a:xfrm>
            <a:off x="3943225" y="1819083"/>
            <a:ext cx="365467" cy="368389"/>
            <a:chOff x="-62516625" y="3743175"/>
            <a:chExt cx="315875" cy="318400"/>
          </a:xfrm>
        </p:grpSpPr>
        <p:sp>
          <p:nvSpPr>
            <p:cNvPr id="6787" name="Google Shape;6787;p6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1"/>
          <p:cNvGrpSpPr/>
          <p:nvPr/>
        </p:nvGrpSpPr>
        <p:grpSpPr>
          <a:xfrm>
            <a:off x="3950065" y="2269054"/>
            <a:ext cx="351786" cy="326274"/>
            <a:chOff x="-62511900" y="4129100"/>
            <a:chExt cx="304050" cy="282000"/>
          </a:xfrm>
        </p:grpSpPr>
        <p:sp>
          <p:nvSpPr>
            <p:cNvPr id="6790" name="Google Shape;6790;p6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1"/>
          <p:cNvGrpSpPr/>
          <p:nvPr/>
        </p:nvGrpSpPr>
        <p:grpSpPr>
          <a:xfrm>
            <a:off x="2628187" y="2741448"/>
            <a:ext cx="310770" cy="367261"/>
            <a:chOff x="-60597975" y="3367475"/>
            <a:chExt cx="268600" cy="317425"/>
          </a:xfrm>
        </p:grpSpPr>
        <p:sp>
          <p:nvSpPr>
            <p:cNvPr id="6796" name="Google Shape;6796;p6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61"/>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2" name="Google Shape;6802;p61"/>
          <p:cNvGrpSpPr/>
          <p:nvPr/>
        </p:nvGrpSpPr>
        <p:grpSpPr>
          <a:xfrm>
            <a:off x="2600390" y="3702764"/>
            <a:ext cx="366364" cy="262465"/>
            <a:chOff x="-60621600" y="4145650"/>
            <a:chExt cx="316650" cy="226850"/>
          </a:xfrm>
        </p:grpSpPr>
        <p:sp>
          <p:nvSpPr>
            <p:cNvPr id="6803" name="Google Shape;6803;p6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1"/>
          <p:cNvGrpSpPr/>
          <p:nvPr/>
        </p:nvGrpSpPr>
        <p:grpSpPr>
          <a:xfrm>
            <a:off x="3937042" y="3651263"/>
            <a:ext cx="359972" cy="365467"/>
            <a:chOff x="-59400775" y="4084200"/>
            <a:chExt cx="311125" cy="315875"/>
          </a:xfrm>
        </p:grpSpPr>
        <p:sp>
          <p:nvSpPr>
            <p:cNvPr id="6807" name="Google Shape;6807;p6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1"/>
          <p:cNvGrpSpPr/>
          <p:nvPr/>
        </p:nvGrpSpPr>
        <p:grpSpPr>
          <a:xfrm>
            <a:off x="2161136" y="1377094"/>
            <a:ext cx="365438" cy="366364"/>
            <a:chOff x="-64044600" y="3360375"/>
            <a:chExt cx="315850" cy="316650"/>
          </a:xfrm>
        </p:grpSpPr>
        <p:sp>
          <p:nvSpPr>
            <p:cNvPr id="6814" name="Google Shape;6814;p6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61"/>
          <p:cNvGrpSpPr/>
          <p:nvPr/>
        </p:nvGrpSpPr>
        <p:grpSpPr>
          <a:xfrm>
            <a:off x="2187559" y="1819647"/>
            <a:ext cx="312592" cy="367261"/>
            <a:chOff x="-64022550" y="3727425"/>
            <a:chExt cx="270175" cy="317425"/>
          </a:xfrm>
        </p:grpSpPr>
        <p:sp>
          <p:nvSpPr>
            <p:cNvPr id="6818" name="Google Shape;6818;p6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1"/>
          <p:cNvGrpSpPr/>
          <p:nvPr/>
        </p:nvGrpSpPr>
        <p:grpSpPr>
          <a:xfrm>
            <a:off x="2211697" y="2248547"/>
            <a:ext cx="264317" cy="367290"/>
            <a:chOff x="-64001300" y="4093650"/>
            <a:chExt cx="228450" cy="317450"/>
          </a:xfrm>
        </p:grpSpPr>
        <p:sp>
          <p:nvSpPr>
            <p:cNvPr id="6822" name="Google Shape;6822;p6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1"/>
          <p:cNvGrpSpPr/>
          <p:nvPr/>
        </p:nvGrpSpPr>
        <p:grpSpPr>
          <a:xfrm>
            <a:off x="830701" y="2741838"/>
            <a:ext cx="359972" cy="366480"/>
            <a:chOff x="-62148800" y="3377700"/>
            <a:chExt cx="311125" cy="316750"/>
          </a:xfrm>
        </p:grpSpPr>
        <p:sp>
          <p:nvSpPr>
            <p:cNvPr id="6827" name="Google Shape;6827;p6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1"/>
          <p:cNvGrpSpPr/>
          <p:nvPr/>
        </p:nvGrpSpPr>
        <p:grpSpPr>
          <a:xfrm>
            <a:off x="826608" y="3191835"/>
            <a:ext cx="368157" cy="367290"/>
            <a:chOff x="-62154300" y="3743950"/>
            <a:chExt cx="318200" cy="317450"/>
          </a:xfrm>
        </p:grpSpPr>
        <p:sp>
          <p:nvSpPr>
            <p:cNvPr id="6830" name="Google Shape;6830;p6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1"/>
          <p:cNvGrpSpPr/>
          <p:nvPr/>
        </p:nvGrpSpPr>
        <p:grpSpPr>
          <a:xfrm>
            <a:off x="826594" y="3650815"/>
            <a:ext cx="368186" cy="366364"/>
            <a:chOff x="-62151950" y="4111775"/>
            <a:chExt cx="318225" cy="316650"/>
          </a:xfrm>
        </p:grpSpPr>
        <p:sp>
          <p:nvSpPr>
            <p:cNvPr id="6833" name="Google Shape;6833;p6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61"/>
          <p:cNvGrpSpPr/>
          <p:nvPr/>
        </p:nvGrpSpPr>
        <p:grpSpPr>
          <a:xfrm>
            <a:off x="3045218" y="2741361"/>
            <a:ext cx="368157" cy="367434"/>
            <a:chOff x="-60254550" y="3367325"/>
            <a:chExt cx="318200" cy="317575"/>
          </a:xfrm>
        </p:grpSpPr>
        <p:sp>
          <p:nvSpPr>
            <p:cNvPr id="6838" name="Google Shape;6838;p6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1"/>
          <p:cNvGrpSpPr/>
          <p:nvPr/>
        </p:nvGrpSpPr>
        <p:grpSpPr>
          <a:xfrm>
            <a:off x="3046115" y="3192355"/>
            <a:ext cx="366364" cy="366248"/>
            <a:chOff x="-60255350" y="3733825"/>
            <a:chExt cx="316650" cy="316550"/>
          </a:xfrm>
        </p:grpSpPr>
        <p:sp>
          <p:nvSpPr>
            <p:cNvPr id="6843" name="Google Shape;6843;p6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1"/>
          <p:cNvGrpSpPr/>
          <p:nvPr/>
        </p:nvGrpSpPr>
        <p:grpSpPr>
          <a:xfrm>
            <a:off x="3073912" y="3651263"/>
            <a:ext cx="310770" cy="365467"/>
            <a:chOff x="-60232500" y="4101525"/>
            <a:chExt cx="268600" cy="315875"/>
          </a:xfrm>
        </p:grpSpPr>
        <p:sp>
          <p:nvSpPr>
            <p:cNvPr id="6851" name="Google Shape;6851;p6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3" name="Google Shape;6853;p61"/>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4" name="Google Shape;6854;p61"/>
          <p:cNvGrpSpPr/>
          <p:nvPr/>
        </p:nvGrpSpPr>
        <p:grpSpPr>
          <a:xfrm>
            <a:off x="2606912" y="1377094"/>
            <a:ext cx="368186" cy="366364"/>
            <a:chOff x="-63679950" y="3360375"/>
            <a:chExt cx="318225" cy="316650"/>
          </a:xfrm>
        </p:grpSpPr>
        <p:sp>
          <p:nvSpPr>
            <p:cNvPr id="6855" name="Google Shape;6855;p6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9" name="Google Shape;6859;p61"/>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0" name="Google Shape;6860;p61"/>
          <p:cNvGrpSpPr/>
          <p:nvPr/>
        </p:nvGrpSpPr>
        <p:grpSpPr>
          <a:xfrm>
            <a:off x="2605539" y="2248431"/>
            <a:ext cx="370934" cy="367521"/>
            <a:chOff x="-63679950" y="4093450"/>
            <a:chExt cx="320600" cy="317650"/>
          </a:xfrm>
        </p:grpSpPr>
        <p:sp>
          <p:nvSpPr>
            <p:cNvPr id="6861" name="Google Shape;6861;p6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61"/>
          <p:cNvGrpSpPr/>
          <p:nvPr/>
        </p:nvGrpSpPr>
        <p:grpSpPr>
          <a:xfrm>
            <a:off x="1265656" y="2741433"/>
            <a:ext cx="366364" cy="367290"/>
            <a:chOff x="-61784125" y="3377700"/>
            <a:chExt cx="316650" cy="317450"/>
          </a:xfrm>
        </p:grpSpPr>
        <p:sp>
          <p:nvSpPr>
            <p:cNvPr id="6865" name="Google Shape;6865;p6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1"/>
          <p:cNvGrpSpPr/>
          <p:nvPr/>
        </p:nvGrpSpPr>
        <p:grpSpPr>
          <a:xfrm>
            <a:off x="1265656" y="3191835"/>
            <a:ext cx="366364" cy="367290"/>
            <a:chOff x="-61783350" y="3743950"/>
            <a:chExt cx="316650" cy="317450"/>
          </a:xfrm>
        </p:grpSpPr>
        <p:sp>
          <p:nvSpPr>
            <p:cNvPr id="6873" name="Google Shape;6873;p6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1"/>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8" name="Google Shape;6878;p61"/>
          <p:cNvGrpSpPr/>
          <p:nvPr/>
        </p:nvGrpSpPr>
        <p:grpSpPr>
          <a:xfrm>
            <a:off x="3487080" y="3651668"/>
            <a:ext cx="369112" cy="364657"/>
            <a:chOff x="-59869425" y="4102225"/>
            <a:chExt cx="319025" cy="315175"/>
          </a:xfrm>
        </p:grpSpPr>
        <p:sp>
          <p:nvSpPr>
            <p:cNvPr id="6879" name="Google Shape;6879;p6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1"/>
          <p:cNvGrpSpPr/>
          <p:nvPr/>
        </p:nvGrpSpPr>
        <p:grpSpPr>
          <a:xfrm>
            <a:off x="2605883" y="4120490"/>
            <a:ext cx="366364" cy="365467"/>
            <a:chOff x="-59029025" y="3711650"/>
            <a:chExt cx="316650" cy="315875"/>
          </a:xfrm>
        </p:grpSpPr>
        <p:sp>
          <p:nvSpPr>
            <p:cNvPr id="6884" name="Google Shape;6884;p6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1"/>
          <p:cNvGrpSpPr/>
          <p:nvPr/>
        </p:nvGrpSpPr>
        <p:grpSpPr>
          <a:xfrm>
            <a:off x="4841373" y="1398014"/>
            <a:ext cx="351940" cy="348188"/>
            <a:chOff x="581525" y="3254850"/>
            <a:chExt cx="297750" cy="294575"/>
          </a:xfrm>
        </p:grpSpPr>
        <p:sp>
          <p:nvSpPr>
            <p:cNvPr id="6892" name="Google Shape;6892;p6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1"/>
          <p:cNvGrpSpPr/>
          <p:nvPr/>
        </p:nvGrpSpPr>
        <p:grpSpPr>
          <a:xfrm>
            <a:off x="4840442" y="1836950"/>
            <a:ext cx="353802" cy="351497"/>
            <a:chOff x="580725" y="3617925"/>
            <a:chExt cx="299325" cy="297375"/>
          </a:xfrm>
        </p:grpSpPr>
        <p:sp>
          <p:nvSpPr>
            <p:cNvPr id="6896" name="Google Shape;6896;p6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1"/>
          <p:cNvGrpSpPr/>
          <p:nvPr/>
        </p:nvGrpSpPr>
        <p:grpSpPr>
          <a:xfrm>
            <a:off x="4842304" y="2284140"/>
            <a:ext cx="350079" cy="350079"/>
            <a:chOff x="583100" y="3982600"/>
            <a:chExt cx="296175" cy="296175"/>
          </a:xfrm>
        </p:grpSpPr>
        <p:sp>
          <p:nvSpPr>
            <p:cNvPr id="6902" name="Google Shape;6902;p6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1"/>
          <p:cNvGrpSpPr/>
          <p:nvPr/>
        </p:nvGrpSpPr>
        <p:grpSpPr>
          <a:xfrm>
            <a:off x="7074918" y="1397764"/>
            <a:ext cx="307231" cy="348690"/>
            <a:chOff x="2423775" y="3226875"/>
            <a:chExt cx="259925" cy="295000"/>
          </a:xfrm>
        </p:grpSpPr>
        <p:sp>
          <p:nvSpPr>
            <p:cNvPr id="6910" name="Google Shape;6910;p6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1"/>
          <p:cNvGrpSpPr/>
          <p:nvPr/>
        </p:nvGrpSpPr>
        <p:grpSpPr>
          <a:xfrm>
            <a:off x="7052106" y="1839049"/>
            <a:ext cx="352857" cy="347301"/>
            <a:chOff x="2404875" y="3592725"/>
            <a:chExt cx="298525" cy="293825"/>
          </a:xfrm>
        </p:grpSpPr>
        <p:sp>
          <p:nvSpPr>
            <p:cNvPr id="6914" name="Google Shape;6914;p6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1"/>
          <p:cNvGrpSpPr/>
          <p:nvPr/>
        </p:nvGrpSpPr>
        <p:grpSpPr>
          <a:xfrm>
            <a:off x="7053036" y="2284614"/>
            <a:ext cx="350995" cy="349133"/>
            <a:chOff x="2404875" y="3955825"/>
            <a:chExt cx="296950" cy="295375"/>
          </a:xfrm>
        </p:grpSpPr>
        <p:sp>
          <p:nvSpPr>
            <p:cNvPr id="6918" name="Google Shape;6918;p6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1"/>
          <p:cNvGrpSpPr/>
          <p:nvPr/>
        </p:nvGrpSpPr>
        <p:grpSpPr>
          <a:xfrm>
            <a:off x="5747016" y="2748808"/>
            <a:ext cx="349163" cy="350079"/>
            <a:chOff x="4263650" y="3235150"/>
            <a:chExt cx="295400" cy="296175"/>
          </a:xfrm>
        </p:grpSpPr>
        <p:sp>
          <p:nvSpPr>
            <p:cNvPr id="6923" name="Google Shape;6923;p6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61"/>
          <p:cNvGrpSpPr/>
          <p:nvPr/>
        </p:nvGrpSpPr>
        <p:grpSpPr>
          <a:xfrm>
            <a:off x="5744696" y="3207969"/>
            <a:ext cx="353802" cy="327739"/>
            <a:chOff x="4266025" y="3609275"/>
            <a:chExt cx="299325" cy="277275"/>
          </a:xfrm>
        </p:grpSpPr>
        <p:sp>
          <p:nvSpPr>
            <p:cNvPr id="6929" name="Google Shape;6929;p6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61"/>
          <p:cNvGrpSpPr/>
          <p:nvPr/>
        </p:nvGrpSpPr>
        <p:grpSpPr>
          <a:xfrm>
            <a:off x="5745154" y="3673356"/>
            <a:ext cx="352886" cy="349133"/>
            <a:chOff x="4263650" y="3963700"/>
            <a:chExt cx="298550" cy="295375"/>
          </a:xfrm>
        </p:grpSpPr>
        <p:sp>
          <p:nvSpPr>
            <p:cNvPr id="6932" name="Google Shape;6932;p6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1"/>
          <p:cNvGrpSpPr/>
          <p:nvPr/>
        </p:nvGrpSpPr>
        <p:grpSpPr>
          <a:xfrm>
            <a:off x="8023491" y="2748809"/>
            <a:ext cx="226264" cy="350079"/>
            <a:chOff x="6164975" y="3211525"/>
            <a:chExt cx="191425" cy="296175"/>
          </a:xfrm>
        </p:grpSpPr>
        <p:sp>
          <p:nvSpPr>
            <p:cNvPr id="6940" name="Google Shape;6940;p6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1"/>
          <p:cNvGrpSpPr/>
          <p:nvPr/>
        </p:nvGrpSpPr>
        <p:grpSpPr>
          <a:xfrm>
            <a:off x="5285528" y="1397084"/>
            <a:ext cx="352886" cy="350049"/>
            <a:chOff x="946175" y="3253275"/>
            <a:chExt cx="298550" cy="296150"/>
          </a:xfrm>
        </p:grpSpPr>
        <p:sp>
          <p:nvSpPr>
            <p:cNvPr id="6948" name="Google Shape;6948;p6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1"/>
          <p:cNvGrpSpPr/>
          <p:nvPr/>
        </p:nvGrpSpPr>
        <p:grpSpPr>
          <a:xfrm>
            <a:off x="5286459" y="1839048"/>
            <a:ext cx="351024" cy="347301"/>
            <a:chOff x="946175" y="3619500"/>
            <a:chExt cx="296975" cy="293825"/>
          </a:xfrm>
        </p:grpSpPr>
        <p:sp>
          <p:nvSpPr>
            <p:cNvPr id="6954" name="Google Shape;6954;p6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1"/>
          <p:cNvGrpSpPr/>
          <p:nvPr/>
        </p:nvGrpSpPr>
        <p:grpSpPr>
          <a:xfrm>
            <a:off x="5286001" y="2283682"/>
            <a:ext cx="351940" cy="350995"/>
            <a:chOff x="944600" y="3981825"/>
            <a:chExt cx="297750" cy="296950"/>
          </a:xfrm>
        </p:grpSpPr>
        <p:sp>
          <p:nvSpPr>
            <p:cNvPr id="6961" name="Google Shape;6961;p6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1"/>
          <p:cNvGrpSpPr/>
          <p:nvPr/>
        </p:nvGrpSpPr>
        <p:grpSpPr>
          <a:xfrm>
            <a:off x="7502937" y="1397542"/>
            <a:ext cx="350079" cy="349133"/>
            <a:chOff x="2768750" y="3227275"/>
            <a:chExt cx="296175" cy="295375"/>
          </a:xfrm>
        </p:grpSpPr>
        <p:sp>
          <p:nvSpPr>
            <p:cNvPr id="6966" name="Google Shape;6966;p6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61"/>
          <p:cNvGrpSpPr/>
          <p:nvPr/>
        </p:nvGrpSpPr>
        <p:grpSpPr>
          <a:xfrm>
            <a:off x="7523888" y="1838414"/>
            <a:ext cx="308177" cy="348572"/>
            <a:chOff x="2786075" y="3591800"/>
            <a:chExt cx="260725" cy="294900"/>
          </a:xfrm>
        </p:grpSpPr>
        <p:sp>
          <p:nvSpPr>
            <p:cNvPr id="6975" name="Google Shape;6975;p6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1"/>
          <p:cNvGrpSpPr/>
          <p:nvPr/>
        </p:nvGrpSpPr>
        <p:grpSpPr>
          <a:xfrm>
            <a:off x="7564387" y="2284141"/>
            <a:ext cx="227180" cy="350079"/>
            <a:chOff x="2819150" y="3955025"/>
            <a:chExt cx="192200" cy="296175"/>
          </a:xfrm>
        </p:grpSpPr>
        <p:sp>
          <p:nvSpPr>
            <p:cNvPr id="6981" name="Google Shape;6981;p6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1"/>
          <p:cNvGrpSpPr/>
          <p:nvPr/>
        </p:nvGrpSpPr>
        <p:grpSpPr>
          <a:xfrm>
            <a:off x="6188160" y="2749739"/>
            <a:ext cx="349133" cy="348217"/>
            <a:chOff x="4629125" y="3235150"/>
            <a:chExt cx="295375" cy="294600"/>
          </a:xfrm>
        </p:grpSpPr>
        <p:sp>
          <p:nvSpPr>
            <p:cNvPr id="6986" name="Google Shape;6986;p6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61"/>
          <p:cNvGrpSpPr/>
          <p:nvPr/>
        </p:nvGrpSpPr>
        <p:grpSpPr>
          <a:xfrm>
            <a:off x="6188145" y="3197272"/>
            <a:ext cx="349163" cy="349133"/>
            <a:chOff x="4628325" y="3599825"/>
            <a:chExt cx="295400" cy="295375"/>
          </a:xfrm>
        </p:grpSpPr>
        <p:sp>
          <p:nvSpPr>
            <p:cNvPr id="6992" name="Google Shape;6992;p6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1"/>
          <p:cNvGrpSpPr/>
          <p:nvPr/>
        </p:nvGrpSpPr>
        <p:grpSpPr>
          <a:xfrm>
            <a:off x="6209096" y="3672883"/>
            <a:ext cx="307261" cy="350079"/>
            <a:chOff x="4645650" y="3962900"/>
            <a:chExt cx="259950" cy="296175"/>
          </a:xfrm>
        </p:grpSpPr>
        <p:sp>
          <p:nvSpPr>
            <p:cNvPr id="7005" name="Google Shape;7005;p6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1"/>
          <p:cNvGrpSpPr/>
          <p:nvPr/>
        </p:nvGrpSpPr>
        <p:grpSpPr>
          <a:xfrm>
            <a:off x="7962056" y="3197745"/>
            <a:ext cx="349133" cy="348188"/>
            <a:chOff x="6143725" y="3582500"/>
            <a:chExt cx="295375" cy="294575"/>
          </a:xfrm>
        </p:grpSpPr>
        <p:sp>
          <p:nvSpPr>
            <p:cNvPr id="7012" name="Google Shape;7012;p6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1"/>
          <p:cNvGrpSpPr/>
          <p:nvPr/>
        </p:nvGrpSpPr>
        <p:grpSpPr>
          <a:xfrm>
            <a:off x="5730883" y="1397084"/>
            <a:ext cx="350995" cy="350049"/>
            <a:chOff x="1310075" y="3253275"/>
            <a:chExt cx="296950" cy="296150"/>
          </a:xfrm>
        </p:grpSpPr>
        <p:sp>
          <p:nvSpPr>
            <p:cNvPr id="7020" name="Google Shape;7020;p6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61"/>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4" name="Google Shape;7024;p61"/>
          <p:cNvGrpSpPr/>
          <p:nvPr/>
        </p:nvGrpSpPr>
        <p:grpSpPr>
          <a:xfrm>
            <a:off x="5730410" y="2283343"/>
            <a:ext cx="351941" cy="351675"/>
            <a:chOff x="1310075" y="3980250"/>
            <a:chExt cx="297750" cy="297525"/>
          </a:xfrm>
        </p:grpSpPr>
        <p:sp>
          <p:nvSpPr>
            <p:cNvPr id="7025" name="Google Shape;7025;p6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1"/>
          <p:cNvGrpSpPr/>
          <p:nvPr/>
        </p:nvGrpSpPr>
        <p:grpSpPr>
          <a:xfrm>
            <a:off x="7995198" y="1397542"/>
            <a:ext cx="266305" cy="349133"/>
            <a:chOff x="3167275" y="3227275"/>
            <a:chExt cx="225300" cy="295375"/>
          </a:xfrm>
        </p:grpSpPr>
        <p:sp>
          <p:nvSpPr>
            <p:cNvPr id="7030" name="Google Shape;7030;p6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5" name="Google Shape;7035;p61"/>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61"/>
          <p:cNvGrpSpPr/>
          <p:nvPr/>
        </p:nvGrpSpPr>
        <p:grpSpPr>
          <a:xfrm>
            <a:off x="7952380" y="2284599"/>
            <a:ext cx="351940" cy="349163"/>
            <a:chOff x="3133425" y="3955025"/>
            <a:chExt cx="297750" cy="295400"/>
          </a:xfrm>
        </p:grpSpPr>
        <p:sp>
          <p:nvSpPr>
            <p:cNvPr id="7037" name="Google Shape;7037;p6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1"/>
          <p:cNvGrpSpPr/>
          <p:nvPr/>
        </p:nvGrpSpPr>
        <p:grpSpPr>
          <a:xfrm>
            <a:off x="6632554" y="2748187"/>
            <a:ext cx="350079" cy="351320"/>
            <a:chOff x="4991425" y="3234750"/>
            <a:chExt cx="296175" cy="297225"/>
          </a:xfrm>
        </p:grpSpPr>
        <p:sp>
          <p:nvSpPr>
            <p:cNvPr id="7041" name="Google Shape;7041;p6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1"/>
          <p:cNvGrpSpPr/>
          <p:nvPr/>
        </p:nvGrpSpPr>
        <p:grpSpPr>
          <a:xfrm>
            <a:off x="6632554" y="3217750"/>
            <a:ext cx="350079" cy="308177"/>
            <a:chOff x="4991425" y="3617150"/>
            <a:chExt cx="296175" cy="260725"/>
          </a:xfrm>
        </p:grpSpPr>
        <p:sp>
          <p:nvSpPr>
            <p:cNvPr id="7048" name="Google Shape;7048;p6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1"/>
          <p:cNvGrpSpPr/>
          <p:nvPr/>
        </p:nvGrpSpPr>
        <p:grpSpPr>
          <a:xfrm>
            <a:off x="6709827" y="3673341"/>
            <a:ext cx="195532" cy="349163"/>
            <a:chOff x="5056800" y="3962900"/>
            <a:chExt cx="165425" cy="295400"/>
          </a:xfrm>
        </p:grpSpPr>
        <p:sp>
          <p:nvSpPr>
            <p:cNvPr id="7056" name="Google Shape;7056;p6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1"/>
          <p:cNvGrpSpPr/>
          <p:nvPr/>
        </p:nvGrpSpPr>
        <p:grpSpPr>
          <a:xfrm>
            <a:off x="7961125" y="3673357"/>
            <a:ext cx="350995" cy="349133"/>
            <a:chOff x="6168925" y="3936925"/>
            <a:chExt cx="296950" cy="295375"/>
          </a:xfrm>
        </p:grpSpPr>
        <p:sp>
          <p:nvSpPr>
            <p:cNvPr id="7060" name="Google Shape;7060;p6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1"/>
          <p:cNvGrpSpPr/>
          <p:nvPr/>
        </p:nvGrpSpPr>
        <p:grpSpPr>
          <a:xfrm>
            <a:off x="6174844" y="1390429"/>
            <a:ext cx="348188" cy="349133"/>
            <a:chOff x="1674750" y="3254050"/>
            <a:chExt cx="294575" cy="295375"/>
          </a:xfrm>
        </p:grpSpPr>
        <p:sp>
          <p:nvSpPr>
            <p:cNvPr id="7067" name="Google Shape;7067;p6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61"/>
          <p:cNvGrpSpPr/>
          <p:nvPr/>
        </p:nvGrpSpPr>
        <p:grpSpPr>
          <a:xfrm>
            <a:off x="6189239" y="1838132"/>
            <a:ext cx="319347" cy="349133"/>
            <a:chOff x="1687350" y="3618725"/>
            <a:chExt cx="270175" cy="295375"/>
          </a:xfrm>
        </p:grpSpPr>
        <p:sp>
          <p:nvSpPr>
            <p:cNvPr id="7071" name="Google Shape;7071;p6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1"/>
          <p:cNvGrpSpPr/>
          <p:nvPr/>
        </p:nvGrpSpPr>
        <p:grpSpPr>
          <a:xfrm>
            <a:off x="6172942" y="2284613"/>
            <a:ext cx="351940" cy="349133"/>
            <a:chOff x="1672375" y="3982600"/>
            <a:chExt cx="297750" cy="295375"/>
          </a:xfrm>
        </p:grpSpPr>
        <p:sp>
          <p:nvSpPr>
            <p:cNvPr id="7075" name="Google Shape;7075;p6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1"/>
          <p:cNvGrpSpPr/>
          <p:nvPr/>
        </p:nvGrpSpPr>
        <p:grpSpPr>
          <a:xfrm>
            <a:off x="4864934" y="2748808"/>
            <a:ext cx="350079" cy="350079"/>
            <a:chOff x="3497300" y="3227275"/>
            <a:chExt cx="296175" cy="296175"/>
          </a:xfrm>
        </p:grpSpPr>
        <p:sp>
          <p:nvSpPr>
            <p:cNvPr id="7079" name="Google Shape;7079;p6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1"/>
          <p:cNvGrpSpPr/>
          <p:nvPr/>
        </p:nvGrpSpPr>
        <p:grpSpPr>
          <a:xfrm>
            <a:off x="4865407" y="3198203"/>
            <a:ext cx="349133" cy="347272"/>
            <a:chOff x="3497300" y="3591950"/>
            <a:chExt cx="295375" cy="293800"/>
          </a:xfrm>
        </p:grpSpPr>
        <p:sp>
          <p:nvSpPr>
            <p:cNvPr id="7088" name="Google Shape;7088;p6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1"/>
          <p:cNvGrpSpPr/>
          <p:nvPr/>
        </p:nvGrpSpPr>
        <p:grpSpPr>
          <a:xfrm>
            <a:off x="4865407" y="3673341"/>
            <a:ext cx="349133" cy="349163"/>
            <a:chOff x="3497300" y="3955025"/>
            <a:chExt cx="295375" cy="295400"/>
          </a:xfrm>
        </p:grpSpPr>
        <p:sp>
          <p:nvSpPr>
            <p:cNvPr id="7097" name="Google Shape;7097;p6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1"/>
          <p:cNvGrpSpPr/>
          <p:nvPr/>
        </p:nvGrpSpPr>
        <p:grpSpPr>
          <a:xfrm>
            <a:off x="7089979" y="2749532"/>
            <a:ext cx="327739" cy="348631"/>
            <a:chOff x="5364750" y="3235150"/>
            <a:chExt cx="277275" cy="294950"/>
          </a:xfrm>
        </p:grpSpPr>
        <p:sp>
          <p:nvSpPr>
            <p:cNvPr id="7101" name="Google Shape;7101;p6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1"/>
          <p:cNvGrpSpPr/>
          <p:nvPr/>
        </p:nvGrpSpPr>
        <p:grpSpPr>
          <a:xfrm>
            <a:off x="7078337" y="3195868"/>
            <a:ext cx="351024" cy="351941"/>
            <a:chOff x="5355300" y="3598250"/>
            <a:chExt cx="296975" cy="297750"/>
          </a:xfrm>
        </p:grpSpPr>
        <p:sp>
          <p:nvSpPr>
            <p:cNvPr id="7110" name="Google Shape;7110;p6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1"/>
          <p:cNvGrpSpPr/>
          <p:nvPr/>
        </p:nvGrpSpPr>
        <p:grpSpPr>
          <a:xfrm>
            <a:off x="7082533" y="3734790"/>
            <a:ext cx="342632" cy="226264"/>
            <a:chOff x="5358450" y="4015675"/>
            <a:chExt cx="289875" cy="191425"/>
          </a:xfrm>
        </p:grpSpPr>
        <p:sp>
          <p:nvSpPr>
            <p:cNvPr id="7119" name="Google Shape;7119;p6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1"/>
          <p:cNvGrpSpPr/>
          <p:nvPr/>
        </p:nvGrpSpPr>
        <p:grpSpPr>
          <a:xfrm>
            <a:off x="6209015" y="4117322"/>
            <a:ext cx="351024" cy="325464"/>
            <a:chOff x="6543825" y="3202075"/>
            <a:chExt cx="296975" cy="275350"/>
          </a:xfrm>
        </p:grpSpPr>
        <p:sp>
          <p:nvSpPr>
            <p:cNvPr id="7124" name="Google Shape;7124;p6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1"/>
          <p:cNvGrpSpPr/>
          <p:nvPr/>
        </p:nvGrpSpPr>
        <p:grpSpPr>
          <a:xfrm>
            <a:off x="6615996" y="1397069"/>
            <a:ext cx="350079" cy="350079"/>
            <a:chOff x="2037825" y="3254050"/>
            <a:chExt cx="296175" cy="296175"/>
          </a:xfrm>
        </p:grpSpPr>
        <p:sp>
          <p:nvSpPr>
            <p:cNvPr id="7132" name="Google Shape;7132;p6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1"/>
          <p:cNvGrpSpPr/>
          <p:nvPr/>
        </p:nvGrpSpPr>
        <p:grpSpPr>
          <a:xfrm>
            <a:off x="6614135" y="1838236"/>
            <a:ext cx="353802" cy="348926"/>
            <a:chOff x="2034675" y="3617925"/>
            <a:chExt cx="299325" cy="295200"/>
          </a:xfrm>
        </p:grpSpPr>
        <p:sp>
          <p:nvSpPr>
            <p:cNvPr id="7139" name="Google Shape;7139;p6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1"/>
          <p:cNvGrpSpPr/>
          <p:nvPr/>
        </p:nvGrpSpPr>
        <p:grpSpPr>
          <a:xfrm>
            <a:off x="6615996" y="2284613"/>
            <a:ext cx="350079" cy="349133"/>
            <a:chOff x="2037825" y="3981825"/>
            <a:chExt cx="296175" cy="295375"/>
          </a:xfrm>
        </p:grpSpPr>
        <p:sp>
          <p:nvSpPr>
            <p:cNvPr id="7145" name="Google Shape;7145;p6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1"/>
          <p:cNvGrpSpPr/>
          <p:nvPr/>
        </p:nvGrpSpPr>
        <p:grpSpPr>
          <a:xfrm>
            <a:off x="5301014" y="2780929"/>
            <a:ext cx="350079" cy="285837"/>
            <a:chOff x="3860400" y="3254050"/>
            <a:chExt cx="296175" cy="241825"/>
          </a:xfrm>
        </p:grpSpPr>
        <p:sp>
          <p:nvSpPr>
            <p:cNvPr id="7149" name="Google Shape;7149;p6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1"/>
          <p:cNvGrpSpPr/>
          <p:nvPr/>
        </p:nvGrpSpPr>
        <p:grpSpPr>
          <a:xfrm>
            <a:off x="5300541" y="3196800"/>
            <a:ext cx="351024" cy="350079"/>
            <a:chOff x="3859600" y="3591950"/>
            <a:chExt cx="296975" cy="296175"/>
          </a:xfrm>
        </p:grpSpPr>
        <p:sp>
          <p:nvSpPr>
            <p:cNvPr id="7157" name="Google Shape;7157;p6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1"/>
          <p:cNvGrpSpPr/>
          <p:nvPr/>
        </p:nvGrpSpPr>
        <p:grpSpPr>
          <a:xfrm>
            <a:off x="5301014" y="3672883"/>
            <a:ext cx="350079" cy="350079"/>
            <a:chOff x="3860400" y="3955025"/>
            <a:chExt cx="296175" cy="296175"/>
          </a:xfrm>
        </p:grpSpPr>
        <p:sp>
          <p:nvSpPr>
            <p:cNvPr id="7161" name="Google Shape;7161;p6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1"/>
          <p:cNvGrpSpPr/>
          <p:nvPr/>
        </p:nvGrpSpPr>
        <p:grpSpPr>
          <a:xfrm>
            <a:off x="7516230" y="2749281"/>
            <a:ext cx="355664" cy="349133"/>
            <a:chOff x="5716825" y="3235950"/>
            <a:chExt cx="300900" cy="295375"/>
          </a:xfrm>
        </p:grpSpPr>
        <p:sp>
          <p:nvSpPr>
            <p:cNvPr id="7167" name="Google Shape;7167;p6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1"/>
          <p:cNvGrpSpPr/>
          <p:nvPr/>
        </p:nvGrpSpPr>
        <p:grpSpPr>
          <a:xfrm>
            <a:off x="7529261" y="3207969"/>
            <a:ext cx="329601" cy="327739"/>
            <a:chOff x="5727850" y="3609275"/>
            <a:chExt cx="278850" cy="277275"/>
          </a:xfrm>
        </p:grpSpPr>
        <p:sp>
          <p:nvSpPr>
            <p:cNvPr id="7172" name="Google Shape;7172;p6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1"/>
          <p:cNvGrpSpPr/>
          <p:nvPr/>
        </p:nvGrpSpPr>
        <p:grpSpPr>
          <a:xfrm>
            <a:off x="7540446" y="3673356"/>
            <a:ext cx="307231" cy="349133"/>
            <a:chOff x="5736525" y="3963700"/>
            <a:chExt cx="259925" cy="295375"/>
          </a:xfrm>
        </p:grpSpPr>
        <p:sp>
          <p:nvSpPr>
            <p:cNvPr id="7178" name="Google Shape;7178;p6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1"/>
          <p:cNvGrpSpPr/>
          <p:nvPr/>
        </p:nvGrpSpPr>
        <p:grpSpPr>
          <a:xfrm>
            <a:off x="6632026" y="4122683"/>
            <a:ext cx="351024" cy="350079"/>
            <a:chOff x="6553275" y="3604550"/>
            <a:chExt cx="296975" cy="296175"/>
          </a:xfrm>
        </p:grpSpPr>
        <p:sp>
          <p:nvSpPr>
            <p:cNvPr id="7186" name="Google Shape;7186;p6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2" name="Google Shape;7192;p6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193" name="Google Shape;7193;p6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7"/>
        <p:cNvGrpSpPr/>
        <p:nvPr/>
      </p:nvGrpSpPr>
      <p:grpSpPr>
        <a:xfrm>
          <a:off x="0" y="0"/>
          <a:ext cx="0" cy="0"/>
          <a:chOff x="0" y="0"/>
          <a:chExt cx="0" cy="0"/>
        </a:xfrm>
      </p:grpSpPr>
      <p:grpSp>
        <p:nvGrpSpPr>
          <p:cNvPr id="7198" name="Google Shape;7198;p62"/>
          <p:cNvGrpSpPr/>
          <p:nvPr/>
        </p:nvGrpSpPr>
        <p:grpSpPr>
          <a:xfrm>
            <a:off x="859032" y="1380546"/>
            <a:ext cx="294401" cy="353645"/>
            <a:chOff x="-35814600" y="3202075"/>
            <a:chExt cx="242625" cy="291450"/>
          </a:xfrm>
        </p:grpSpPr>
        <p:sp>
          <p:nvSpPr>
            <p:cNvPr id="7199" name="Google Shape;7199;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62"/>
          <p:cNvGrpSpPr/>
          <p:nvPr/>
        </p:nvGrpSpPr>
        <p:grpSpPr>
          <a:xfrm>
            <a:off x="829410" y="1821466"/>
            <a:ext cx="353645" cy="353888"/>
            <a:chOff x="-35839800" y="3561025"/>
            <a:chExt cx="291450" cy="291650"/>
          </a:xfrm>
        </p:grpSpPr>
        <p:sp>
          <p:nvSpPr>
            <p:cNvPr id="7207" name="Google Shape;7207;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62"/>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5" name="Google Shape;7215;p62"/>
          <p:cNvGrpSpPr/>
          <p:nvPr/>
        </p:nvGrpSpPr>
        <p:grpSpPr>
          <a:xfrm>
            <a:off x="3066955" y="1380546"/>
            <a:ext cx="353645" cy="353645"/>
            <a:chOff x="-34003850" y="3227275"/>
            <a:chExt cx="291450" cy="291450"/>
          </a:xfrm>
        </p:grpSpPr>
        <p:sp>
          <p:nvSpPr>
            <p:cNvPr id="7216" name="Google Shape;7216;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2"/>
          <p:cNvGrpSpPr/>
          <p:nvPr/>
        </p:nvGrpSpPr>
        <p:grpSpPr>
          <a:xfrm>
            <a:off x="3066485" y="1821238"/>
            <a:ext cx="354586" cy="354343"/>
            <a:chOff x="-34004625" y="3585850"/>
            <a:chExt cx="292225" cy="292025"/>
          </a:xfrm>
        </p:grpSpPr>
        <p:sp>
          <p:nvSpPr>
            <p:cNvPr id="7222" name="Google Shape;7222;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2"/>
          <p:cNvGrpSpPr/>
          <p:nvPr/>
        </p:nvGrpSpPr>
        <p:grpSpPr>
          <a:xfrm>
            <a:off x="3066000" y="2256439"/>
            <a:ext cx="355557" cy="354616"/>
            <a:chOff x="-34005425" y="3945575"/>
            <a:chExt cx="293025" cy="292250"/>
          </a:xfrm>
        </p:grpSpPr>
        <p:sp>
          <p:nvSpPr>
            <p:cNvPr id="7228" name="Google Shape;7228;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2"/>
          <p:cNvGrpSpPr/>
          <p:nvPr/>
        </p:nvGrpSpPr>
        <p:grpSpPr>
          <a:xfrm>
            <a:off x="1713099" y="2729615"/>
            <a:ext cx="358408" cy="355557"/>
            <a:chOff x="-32174975" y="3192625"/>
            <a:chExt cx="295375" cy="293025"/>
          </a:xfrm>
        </p:grpSpPr>
        <p:sp>
          <p:nvSpPr>
            <p:cNvPr id="7232" name="Google Shape;7232;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2"/>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8" name="Google Shape;7238;p62"/>
          <p:cNvGrpSpPr/>
          <p:nvPr/>
        </p:nvGrpSpPr>
        <p:grpSpPr>
          <a:xfrm>
            <a:off x="3952249" y="2730570"/>
            <a:ext cx="354586" cy="353645"/>
            <a:chOff x="-30345325" y="3184750"/>
            <a:chExt cx="292225" cy="291450"/>
          </a:xfrm>
        </p:grpSpPr>
        <p:sp>
          <p:nvSpPr>
            <p:cNvPr id="7239" name="Google Shape;7239;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2"/>
          <p:cNvGrpSpPr/>
          <p:nvPr/>
        </p:nvGrpSpPr>
        <p:grpSpPr>
          <a:xfrm>
            <a:off x="1277001" y="1380546"/>
            <a:ext cx="353645" cy="353645"/>
            <a:chOff x="-35481425" y="3202075"/>
            <a:chExt cx="291450" cy="291450"/>
          </a:xfrm>
        </p:grpSpPr>
        <p:sp>
          <p:nvSpPr>
            <p:cNvPr id="7245" name="Google Shape;7245;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62"/>
          <p:cNvGrpSpPr/>
          <p:nvPr/>
        </p:nvGrpSpPr>
        <p:grpSpPr>
          <a:xfrm>
            <a:off x="1276531" y="1822072"/>
            <a:ext cx="354586" cy="352675"/>
            <a:chOff x="-35482200" y="3561225"/>
            <a:chExt cx="292225" cy="290650"/>
          </a:xfrm>
        </p:grpSpPr>
        <p:sp>
          <p:nvSpPr>
            <p:cNvPr id="7253" name="Google Shape;7253;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2"/>
          <p:cNvGrpSpPr/>
          <p:nvPr/>
        </p:nvGrpSpPr>
        <p:grpSpPr>
          <a:xfrm>
            <a:off x="1277001" y="2256940"/>
            <a:ext cx="353645" cy="353615"/>
            <a:chOff x="-35481425" y="3919600"/>
            <a:chExt cx="291450" cy="291425"/>
          </a:xfrm>
        </p:grpSpPr>
        <p:sp>
          <p:nvSpPr>
            <p:cNvPr id="7257" name="Google Shape;7257;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2"/>
          <p:cNvGrpSpPr/>
          <p:nvPr/>
        </p:nvGrpSpPr>
        <p:grpSpPr>
          <a:xfrm>
            <a:off x="3512636" y="1381031"/>
            <a:ext cx="357468" cy="352675"/>
            <a:chOff x="-33645475" y="3228075"/>
            <a:chExt cx="294600" cy="290650"/>
          </a:xfrm>
        </p:grpSpPr>
        <p:sp>
          <p:nvSpPr>
            <p:cNvPr id="7266" name="Google Shape;7266;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2"/>
          <p:cNvGrpSpPr/>
          <p:nvPr/>
        </p:nvGrpSpPr>
        <p:grpSpPr>
          <a:xfrm>
            <a:off x="3513606" y="1821116"/>
            <a:ext cx="355526" cy="354586"/>
            <a:chOff x="-33646250" y="3586425"/>
            <a:chExt cx="293000" cy="292225"/>
          </a:xfrm>
        </p:grpSpPr>
        <p:sp>
          <p:nvSpPr>
            <p:cNvPr id="7274" name="Google Shape;7274;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2"/>
          <p:cNvGrpSpPr/>
          <p:nvPr/>
        </p:nvGrpSpPr>
        <p:grpSpPr>
          <a:xfrm>
            <a:off x="3514076" y="2255969"/>
            <a:ext cx="354586" cy="355557"/>
            <a:chOff x="-33645475" y="3944800"/>
            <a:chExt cx="292225" cy="293025"/>
          </a:xfrm>
        </p:grpSpPr>
        <p:sp>
          <p:nvSpPr>
            <p:cNvPr id="7277" name="Google Shape;7277;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2"/>
          <p:cNvGrpSpPr/>
          <p:nvPr/>
        </p:nvGrpSpPr>
        <p:grpSpPr>
          <a:xfrm>
            <a:off x="2167295" y="2729706"/>
            <a:ext cx="352675" cy="355375"/>
            <a:chOff x="-31809525" y="3192625"/>
            <a:chExt cx="290650" cy="292875"/>
          </a:xfrm>
        </p:grpSpPr>
        <p:sp>
          <p:nvSpPr>
            <p:cNvPr id="7288" name="Google Shape;7288;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2"/>
          <p:cNvGrpSpPr/>
          <p:nvPr/>
        </p:nvGrpSpPr>
        <p:grpSpPr>
          <a:xfrm>
            <a:off x="2166810" y="3200258"/>
            <a:ext cx="353645" cy="355557"/>
            <a:chOff x="-31811100" y="3550975"/>
            <a:chExt cx="291450" cy="293025"/>
          </a:xfrm>
        </p:grpSpPr>
        <p:sp>
          <p:nvSpPr>
            <p:cNvPr id="7293" name="Google Shape;7293;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2"/>
          <p:cNvGrpSpPr/>
          <p:nvPr/>
        </p:nvGrpSpPr>
        <p:grpSpPr>
          <a:xfrm>
            <a:off x="2160606" y="3664562"/>
            <a:ext cx="366052" cy="356831"/>
            <a:chOff x="-31817400" y="3910025"/>
            <a:chExt cx="301675" cy="294075"/>
          </a:xfrm>
        </p:grpSpPr>
        <p:sp>
          <p:nvSpPr>
            <p:cNvPr id="7301" name="Google Shape;7301;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2"/>
          <p:cNvGrpSpPr/>
          <p:nvPr/>
        </p:nvGrpSpPr>
        <p:grpSpPr>
          <a:xfrm>
            <a:off x="3952234" y="3200743"/>
            <a:ext cx="354616" cy="354586"/>
            <a:chOff x="-30354000" y="3569100"/>
            <a:chExt cx="292250" cy="292225"/>
          </a:xfrm>
        </p:grpSpPr>
        <p:sp>
          <p:nvSpPr>
            <p:cNvPr id="7305" name="Google Shape;7305;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2"/>
          <p:cNvGrpSpPr/>
          <p:nvPr/>
        </p:nvGrpSpPr>
        <p:grpSpPr>
          <a:xfrm>
            <a:off x="1730812" y="1380546"/>
            <a:ext cx="342148" cy="353645"/>
            <a:chOff x="-35118325" y="3202075"/>
            <a:chExt cx="281975" cy="291450"/>
          </a:xfrm>
        </p:grpSpPr>
        <p:sp>
          <p:nvSpPr>
            <p:cNvPr id="7312" name="Google Shape;7312;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2"/>
          <p:cNvGrpSpPr/>
          <p:nvPr/>
        </p:nvGrpSpPr>
        <p:grpSpPr>
          <a:xfrm>
            <a:off x="1724593" y="1821799"/>
            <a:ext cx="354586" cy="353221"/>
            <a:chOff x="-35123050" y="3561225"/>
            <a:chExt cx="292225" cy="291100"/>
          </a:xfrm>
        </p:grpSpPr>
        <p:sp>
          <p:nvSpPr>
            <p:cNvPr id="7317" name="Google Shape;7317;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2"/>
          <p:cNvGrpSpPr/>
          <p:nvPr/>
        </p:nvGrpSpPr>
        <p:grpSpPr>
          <a:xfrm>
            <a:off x="1766652" y="2256940"/>
            <a:ext cx="270467" cy="353615"/>
            <a:chOff x="-35089175" y="3919600"/>
            <a:chExt cx="222900" cy="291425"/>
          </a:xfrm>
        </p:grpSpPr>
        <p:sp>
          <p:nvSpPr>
            <p:cNvPr id="7320" name="Google Shape;7320;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2"/>
          <p:cNvGrpSpPr/>
          <p:nvPr/>
        </p:nvGrpSpPr>
        <p:grpSpPr>
          <a:xfrm>
            <a:off x="3963648" y="1380303"/>
            <a:ext cx="336445" cy="354131"/>
            <a:chOff x="-33277650" y="3226875"/>
            <a:chExt cx="277275" cy="291850"/>
          </a:xfrm>
        </p:grpSpPr>
        <p:sp>
          <p:nvSpPr>
            <p:cNvPr id="7323" name="Google Shape;7323;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2"/>
          <p:cNvGrpSpPr/>
          <p:nvPr/>
        </p:nvGrpSpPr>
        <p:grpSpPr>
          <a:xfrm>
            <a:off x="3955048" y="1821587"/>
            <a:ext cx="353645" cy="353645"/>
            <a:chOff x="-33286325" y="3586425"/>
            <a:chExt cx="291450" cy="291450"/>
          </a:xfrm>
        </p:grpSpPr>
        <p:sp>
          <p:nvSpPr>
            <p:cNvPr id="7331" name="Google Shape;7331;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2"/>
          <p:cNvGrpSpPr/>
          <p:nvPr/>
        </p:nvGrpSpPr>
        <p:grpSpPr>
          <a:xfrm>
            <a:off x="3955048" y="2255969"/>
            <a:ext cx="353645" cy="355557"/>
            <a:chOff x="-33286325" y="3944800"/>
            <a:chExt cx="291450" cy="293025"/>
          </a:xfrm>
        </p:grpSpPr>
        <p:sp>
          <p:nvSpPr>
            <p:cNvPr id="7337" name="Google Shape;7337;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2"/>
          <p:cNvGrpSpPr/>
          <p:nvPr/>
        </p:nvGrpSpPr>
        <p:grpSpPr>
          <a:xfrm>
            <a:off x="2613445" y="2729129"/>
            <a:ext cx="353645" cy="356527"/>
            <a:chOff x="-31452725" y="3191825"/>
            <a:chExt cx="291450" cy="293825"/>
          </a:xfrm>
        </p:grpSpPr>
        <p:sp>
          <p:nvSpPr>
            <p:cNvPr id="7342" name="Google Shape;7342;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2"/>
          <p:cNvGrpSpPr/>
          <p:nvPr/>
        </p:nvGrpSpPr>
        <p:grpSpPr>
          <a:xfrm>
            <a:off x="2612975" y="3200744"/>
            <a:ext cx="354586" cy="354586"/>
            <a:chOff x="-31452725" y="3551775"/>
            <a:chExt cx="292225" cy="292225"/>
          </a:xfrm>
        </p:grpSpPr>
        <p:sp>
          <p:nvSpPr>
            <p:cNvPr id="7347" name="Google Shape;7347;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2"/>
          <p:cNvGrpSpPr/>
          <p:nvPr/>
        </p:nvGrpSpPr>
        <p:grpSpPr>
          <a:xfrm>
            <a:off x="2611534" y="3664729"/>
            <a:ext cx="357468" cy="356497"/>
            <a:chOff x="-31455100" y="3909350"/>
            <a:chExt cx="294600" cy="293800"/>
          </a:xfrm>
        </p:grpSpPr>
        <p:sp>
          <p:nvSpPr>
            <p:cNvPr id="7352" name="Google Shape;7352;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2"/>
          <p:cNvGrpSpPr/>
          <p:nvPr/>
        </p:nvGrpSpPr>
        <p:grpSpPr>
          <a:xfrm>
            <a:off x="3952719" y="3665684"/>
            <a:ext cx="353645" cy="354586"/>
            <a:chOff x="-30345325" y="3918800"/>
            <a:chExt cx="291450" cy="292225"/>
          </a:xfrm>
        </p:grpSpPr>
        <p:sp>
          <p:nvSpPr>
            <p:cNvPr id="7355" name="Google Shape;7355;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2"/>
          <p:cNvGrpSpPr/>
          <p:nvPr/>
        </p:nvGrpSpPr>
        <p:grpSpPr>
          <a:xfrm>
            <a:off x="2172184" y="1821587"/>
            <a:ext cx="353645" cy="353645"/>
            <a:chOff x="-34763900" y="3561225"/>
            <a:chExt cx="291450" cy="291450"/>
          </a:xfrm>
        </p:grpSpPr>
        <p:sp>
          <p:nvSpPr>
            <p:cNvPr id="7361" name="Google Shape;7361;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62"/>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5" name="Google Shape;7365;p62"/>
          <p:cNvGrpSpPr/>
          <p:nvPr/>
        </p:nvGrpSpPr>
        <p:grpSpPr>
          <a:xfrm>
            <a:off x="827081" y="2730099"/>
            <a:ext cx="354586" cy="354586"/>
            <a:chOff x="-32927950" y="3227275"/>
            <a:chExt cx="292225" cy="292225"/>
          </a:xfrm>
        </p:grpSpPr>
        <p:sp>
          <p:nvSpPr>
            <p:cNvPr id="7366" name="Google Shape;7366;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2"/>
          <p:cNvGrpSpPr/>
          <p:nvPr/>
        </p:nvGrpSpPr>
        <p:grpSpPr>
          <a:xfrm>
            <a:off x="826596" y="3201213"/>
            <a:ext cx="355557" cy="353645"/>
            <a:chOff x="-32927950" y="3586425"/>
            <a:chExt cx="293025" cy="291450"/>
          </a:xfrm>
        </p:grpSpPr>
        <p:sp>
          <p:nvSpPr>
            <p:cNvPr id="7372" name="Google Shape;7372;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827081" y="3665198"/>
            <a:ext cx="354586" cy="355557"/>
            <a:chOff x="-32927950" y="3944800"/>
            <a:chExt cx="292225" cy="293025"/>
          </a:xfrm>
        </p:grpSpPr>
        <p:sp>
          <p:nvSpPr>
            <p:cNvPr id="7378" name="Google Shape;7378;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2"/>
          <p:cNvGrpSpPr/>
          <p:nvPr/>
        </p:nvGrpSpPr>
        <p:grpSpPr>
          <a:xfrm>
            <a:off x="3055873" y="2730449"/>
            <a:ext cx="354586" cy="353888"/>
            <a:chOff x="-31094350" y="3194000"/>
            <a:chExt cx="292225" cy="291650"/>
          </a:xfrm>
        </p:grpSpPr>
        <p:sp>
          <p:nvSpPr>
            <p:cNvPr id="7388" name="Google Shape;7388;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62"/>
          <p:cNvGrpSpPr/>
          <p:nvPr/>
        </p:nvGrpSpPr>
        <p:grpSpPr>
          <a:xfrm>
            <a:off x="3056343" y="3200941"/>
            <a:ext cx="353645" cy="354191"/>
            <a:chOff x="-31093575" y="3552550"/>
            <a:chExt cx="291450" cy="291900"/>
          </a:xfrm>
        </p:grpSpPr>
        <p:sp>
          <p:nvSpPr>
            <p:cNvPr id="7397" name="Google Shape;7397;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2"/>
          <p:cNvGrpSpPr/>
          <p:nvPr/>
        </p:nvGrpSpPr>
        <p:grpSpPr>
          <a:xfrm>
            <a:off x="2182711" y="1380546"/>
            <a:ext cx="332593" cy="353645"/>
            <a:chOff x="-34755225" y="3202075"/>
            <a:chExt cx="274100" cy="291450"/>
          </a:xfrm>
        </p:grpSpPr>
        <p:sp>
          <p:nvSpPr>
            <p:cNvPr id="7402" name="Google Shape;7402;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2"/>
          <p:cNvGrpSpPr/>
          <p:nvPr/>
        </p:nvGrpSpPr>
        <p:grpSpPr>
          <a:xfrm>
            <a:off x="3056343" y="3666169"/>
            <a:ext cx="353645" cy="353615"/>
            <a:chOff x="-31093575" y="3911725"/>
            <a:chExt cx="291450" cy="291425"/>
          </a:xfrm>
        </p:grpSpPr>
        <p:sp>
          <p:nvSpPr>
            <p:cNvPr id="7410" name="Google Shape;7410;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2"/>
          <p:cNvGrpSpPr/>
          <p:nvPr/>
        </p:nvGrpSpPr>
        <p:grpSpPr>
          <a:xfrm>
            <a:off x="2165773" y="4123136"/>
            <a:ext cx="356497" cy="354586"/>
            <a:chOff x="-29946000" y="3183175"/>
            <a:chExt cx="293800" cy="292225"/>
          </a:xfrm>
        </p:grpSpPr>
        <p:sp>
          <p:nvSpPr>
            <p:cNvPr id="7413" name="Google Shape;7413;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2"/>
          <p:cNvGrpSpPr/>
          <p:nvPr/>
        </p:nvGrpSpPr>
        <p:grpSpPr>
          <a:xfrm>
            <a:off x="2610305" y="1380289"/>
            <a:ext cx="358408" cy="354161"/>
            <a:chOff x="-34408675" y="3202075"/>
            <a:chExt cx="295375" cy="291875"/>
          </a:xfrm>
        </p:grpSpPr>
        <p:sp>
          <p:nvSpPr>
            <p:cNvPr id="7420" name="Google Shape;7420;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2"/>
          <p:cNvGrpSpPr/>
          <p:nvPr/>
        </p:nvGrpSpPr>
        <p:grpSpPr>
          <a:xfrm>
            <a:off x="2612216" y="1820283"/>
            <a:ext cx="354586" cy="356254"/>
            <a:chOff x="-34405525" y="3558075"/>
            <a:chExt cx="292225" cy="293600"/>
          </a:xfrm>
        </p:grpSpPr>
        <p:sp>
          <p:nvSpPr>
            <p:cNvPr id="7425" name="Google Shape;7425;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62"/>
          <p:cNvGrpSpPr/>
          <p:nvPr/>
        </p:nvGrpSpPr>
        <p:grpSpPr>
          <a:xfrm>
            <a:off x="2611730" y="2256940"/>
            <a:ext cx="355557" cy="353615"/>
            <a:chOff x="-34406325" y="3919600"/>
            <a:chExt cx="293025" cy="291425"/>
          </a:xfrm>
        </p:grpSpPr>
        <p:sp>
          <p:nvSpPr>
            <p:cNvPr id="7429" name="Google Shape;7429;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2"/>
          <p:cNvGrpSpPr/>
          <p:nvPr/>
        </p:nvGrpSpPr>
        <p:grpSpPr>
          <a:xfrm>
            <a:off x="1275628" y="2736303"/>
            <a:ext cx="353645" cy="342179"/>
            <a:chOff x="-32568800" y="3232000"/>
            <a:chExt cx="291450" cy="282000"/>
          </a:xfrm>
        </p:grpSpPr>
        <p:sp>
          <p:nvSpPr>
            <p:cNvPr id="7437" name="Google Shape;7437;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2"/>
          <p:cNvGrpSpPr/>
          <p:nvPr/>
        </p:nvGrpSpPr>
        <p:grpSpPr>
          <a:xfrm>
            <a:off x="1275158" y="3201213"/>
            <a:ext cx="354586" cy="353645"/>
            <a:chOff x="-32569575" y="3586425"/>
            <a:chExt cx="292225" cy="291450"/>
          </a:xfrm>
        </p:grpSpPr>
        <p:sp>
          <p:nvSpPr>
            <p:cNvPr id="7440" name="Google Shape;7440;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2"/>
          <p:cNvGrpSpPr/>
          <p:nvPr/>
        </p:nvGrpSpPr>
        <p:grpSpPr>
          <a:xfrm>
            <a:off x="1266073" y="3665805"/>
            <a:ext cx="372756" cy="354343"/>
            <a:chOff x="-32576675" y="3944600"/>
            <a:chExt cx="307200" cy="292025"/>
          </a:xfrm>
        </p:grpSpPr>
        <p:sp>
          <p:nvSpPr>
            <p:cNvPr id="7443" name="Google Shape;7443;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2"/>
          <p:cNvGrpSpPr/>
          <p:nvPr/>
        </p:nvGrpSpPr>
        <p:grpSpPr>
          <a:xfrm>
            <a:off x="3511040" y="2730100"/>
            <a:ext cx="354586" cy="354586"/>
            <a:chOff x="-30735200" y="3192625"/>
            <a:chExt cx="292225" cy="292225"/>
          </a:xfrm>
        </p:grpSpPr>
        <p:sp>
          <p:nvSpPr>
            <p:cNvPr id="7446" name="Google Shape;7446;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2"/>
          <p:cNvGrpSpPr/>
          <p:nvPr/>
        </p:nvGrpSpPr>
        <p:grpSpPr>
          <a:xfrm>
            <a:off x="3511040" y="3201532"/>
            <a:ext cx="354586" cy="353008"/>
            <a:chOff x="-30735200" y="3552550"/>
            <a:chExt cx="292225" cy="290925"/>
          </a:xfrm>
        </p:grpSpPr>
        <p:sp>
          <p:nvSpPr>
            <p:cNvPr id="7454" name="Google Shape;7454;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2"/>
          <p:cNvGrpSpPr/>
          <p:nvPr/>
        </p:nvGrpSpPr>
        <p:grpSpPr>
          <a:xfrm>
            <a:off x="3511040" y="3666154"/>
            <a:ext cx="354586" cy="353645"/>
            <a:chOff x="-30735200" y="3910925"/>
            <a:chExt cx="292225" cy="291450"/>
          </a:xfrm>
        </p:grpSpPr>
        <p:sp>
          <p:nvSpPr>
            <p:cNvPr id="7457" name="Google Shape;7457;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9" name="Google Shape;7459;p62"/>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0" name="Google Shape;7460;p62"/>
          <p:cNvGrpSpPr/>
          <p:nvPr/>
        </p:nvGrpSpPr>
        <p:grpSpPr>
          <a:xfrm>
            <a:off x="4864547" y="1375808"/>
            <a:ext cx="358971" cy="359224"/>
            <a:chOff x="-57956275" y="3197925"/>
            <a:chExt cx="319000" cy="319225"/>
          </a:xfrm>
        </p:grpSpPr>
        <p:sp>
          <p:nvSpPr>
            <p:cNvPr id="7461" name="Google Shape;7461;p6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2"/>
          <p:cNvGrpSpPr/>
          <p:nvPr/>
        </p:nvGrpSpPr>
        <p:grpSpPr>
          <a:xfrm>
            <a:off x="4886701" y="1832234"/>
            <a:ext cx="314662" cy="358971"/>
            <a:chOff x="-57940525" y="3590375"/>
            <a:chExt cx="279625" cy="319000"/>
          </a:xfrm>
        </p:grpSpPr>
        <p:sp>
          <p:nvSpPr>
            <p:cNvPr id="7469" name="Google Shape;7469;p6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2"/>
          <p:cNvGrpSpPr/>
          <p:nvPr/>
        </p:nvGrpSpPr>
        <p:grpSpPr>
          <a:xfrm>
            <a:off x="4857582" y="2273605"/>
            <a:ext cx="358099" cy="358999"/>
            <a:chOff x="-57959425" y="3982600"/>
            <a:chExt cx="318225" cy="319025"/>
          </a:xfrm>
        </p:grpSpPr>
        <p:sp>
          <p:nvSpPr>
            <p:cNvPr id="7475" name="Google Shape;7475;p6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2"/>
          <p:cNvGrpSpPr/>
          <p:nvPr/>
        </p:nvGrpSpPr>
        <p:grpSpPr>
          <a:xfrm>
            <a:off x="7057749" y="1376934"/>
            <a:ext cx="357226" cy="357226"/>
            <a:chOff x="-55987225" y="3198925"/>
            <a:chExt cx="317450" cy="317450"/>
          </a:xfrm>
        </p:grpSpPr>
        <p:sp>
          <p:nvSpPr>
            <p:cNvPr id="7480" name="Google Shape;7480;p6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2"/>
          <p:cNvGrpSpPr/>
          <p:nvPr/>
        </p:nvGrpSpPr>
        <p:grpSpPr>
          <a:xfrm>
            <a:off x="7057749" y="1832965"/>
            <a:ext cx="357226" cy="357367"/>
            <a:chOff x="-55987225" y="3591025"/>
            <a:chExt cx="317450" cy="317575"/>
          </a:xfrm>
        </p:grpSpPr>
        <p:sp>
          <p:nvSpPr>
            <p:cNvPr id="7485" name="Google Shape;7485;p6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2"/>
          <p:cNvGrpSpPr/>
          <p:nvPr/>
        </p:nvGrpSpPr>
        <p:grpSpPr>
          <a:xfrm>
            <a:off x="7071665" y="2273605"/>
            <a:ext cx="358999" cy="358999"/>
            <a:chOff x="-55988800" y="3982600"/>
            <a:chExt cx="319025" cy="319025"/>
          </a:xfrm>
        </p:grpSpPr>
        <p:sp>
          <p:nvSpPr>
            <p:cNvPr id="7491" name="Google Shape;7491;p6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2"/>
          <p:cNvGrpSpPr/>
          <p:nvPr/>
        </p:nvGrpSpPr>
        <p:grpSpPr>
          <a:xfrm>
            <a:off x="5730184" y="2731562"/>
            <a:ext cx="356326" cy="358971"/>
            <a:chOff x="-54026025" y="3192625"/>
            <a:chExt cx="316650" cy="319000"/>
          </a:xfrm>
        </p:grpSpPr>
        <p:sp>
          <p:nvSpPr>
            <p:cNvPr id="7497" name="Google Shape;7497;p6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2"/>
          <p:cNvGrpSpPr/>
          <p:nvPr/>
        </p:nvGrpSpPr>
        <p:grpSpPr>
          <a:xfrm>
            <a:off x="5750130" y="3202536"/>
            <a:ext cx="316434" cy="358099"/>
            <a:chOff x="-54007925" y="3584850"/>
            <a:chExt cx="281200" cy="318225"/>
          </a:xfrm>
        </p:grpSpPr>
        <p:sp>
          <p:nvSpPr>
            <p:cNvPr id="7506" name="Google Shape;7506;p6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2"/>
          <p:cNvGrpSpPr/>
          <p:nvPr/>
        </p:nvGrpSpPr>
        <p:grpSpPr>
          <a:xfrm>
            <a:off x="5750130" y="3664421"/>
            <a:ext cx="316434" cy="358914"/>
            <a:chOff x="-54007925" y="3975575"/>
            <a:chExt cx="281200" cy="318950"/>
          </a:xfrm>
        </p:grpSpPr>
        <p:sp>
          <p:nvSpPr>
            <p:cNvPr id="7513" name="Google Shape;7513;p6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2"/>
          <p:cNvGrpSpPr/>
          <p:nvPr/>
        </p:nvGrpSpPr>
        <p:grpSpPr>
          <a:xfrm>
            <a:off x="7984996" y="2748891"/>
            <a:ext cx="274770" cy="358492"/>
            <a:chOff x="-52005775" y="3208025"/>
            <a:chExt cx="244175" cy="318575"/>
          </a:xfrm>
        </p:grpSpPr>
        <p:sp>
          <p:nvSpPr>
            <p:cNvPr id="7518" name="Google Shape;7518;p6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2"/>
          <p:cNvGrpSpPr/>
          <p:nvPr/>
        </p:nvGrpSpPr>
        <p:grpSpPr>
          <a:xfrm>
            <a:off x="5291462" y="1376934"/>
            <a:ext cx="358099" cy="358099"/>
            <a:chOff x="-57568775" y="3198925"/>
            <a:chExt cx="318225" cy="318225"/>
          </a:xfrm>
        </p:grpSpPr>
        <p:sp>
          <p:nvSpPr>
            <p:cNvPr id="7530" name="Google Shape;7530;p6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2"/>
          <p:cNvGrpSpPr/>
          <p:nvPr/>
        </p:nvGrpSpPr>
        <p:grpSpPr>
          <a:xfrm>
            <a:off x="5313181" y="1832234"/>
            <a:ext cx="314662" cy="358099"/>
            <a:chOff x="-57549075" y="3590375"/>
            <a:chExt cx="279625" cy="318225"/>
          </a:xfrm>
        </p:grpSpPr>
        <p:sp>
          <p:nvSpPr>
            <p:cNvPr id="7537" name="Google Shape;7537;p6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2"/>
          <p:cNvGrpSpPr/>
          <p:nvPr/>
        </p:nvGrpSpPr>
        <p:grpSpPr>
          <a:xfrm>
            <a:off x="5305378" y="2273605"/>
            <a:ext cx="359871" cy="359871"/>
            <a:chOff x="-57570350" y="3982600"/>
            <a:chExt cx="319800" cy="319800"/>
          </a:xfrm>
        </p:grpSpPr>
        <p:sp>
          <p:nvSpPr>
            <p:cNvPr id="7542" name="Google Shape;7542;p6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2"/>
          <p:cNvGrpSpPr/>
          <p:nvPr/>
        </p:nvGrpSpPr>
        <p:grpSpPr>
          <a:xfrm>
            <a:off x="7520416" y="1376033"/>
            <a:ext cx="314662" cy="358999"/>
            <a:chOff x="-55576850" y="3198125"/>
            <a:chExt cx="279625" cy="319025"/>
          </a:xfrm>
        </p:grpSpPr>
        <p:sp>
          <p:nvSpPr>
            <p:cNvPr id="7547" name="Google Shape;7547;p6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2"/>
          <p:cNvGrpSpPr/>
          <p:nvPr/>
        </p:nvGrpSpPr>
        <p:grpSpPr>
          <a:xfrm>
            <a:off x="7497812" y="1832009"/>
            <a:ext cx="359871" cy="358324"/>
            <a:chOff x="-55596550" y="3590175"/>
            <a:chExt cx="319800" cy="318425"/>
          </a:xfrm>
        </p:grpSpPr>
        <p:sp>
          <p:nvSpPr>
            <p:cNvPr id="7552" name="Google Shape;7552;p6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2"/>
          <p:cNvGrpSpPr/>
          <p:nvPr/>
        </p:nvGrpSpPr>
        <p:grpSpPr>
          <a:xfrm>
            <a:off x="7513049" y="2273351"/>
            <a:ext cx="358999" cy="359252"/>
            <a:chOff x="-55595775" y="3982375"/>
            <a:chExt cx="319025" cy="319250"/>
          </a:xfrm>
        </p:grpSpPr>
        <p:sp>
          <p:nvSpPr>
            <p:cNvPr id="7557" name="Google Shape;7557;p6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2"/>
          <p:cNvGrpSpPr/>
          <p:nvPr/>
        </p:nvGrpSpPr>
        <p:grpSpPr>
          <a:xfrm>
            <a:off x="6170232" y="2731562"/>
            <a:ext cx="358999" cy="358099"/>
            <a:chOff x="-53635375" y="3192625"/>
            <a:chExt cx="319025" cy="318225"/>
          </a:xfrm>
        </p:grpSpPr>
        <p:sp>
          <p:nvSpPr>
            <p:cNvPr id="7564" name="Google Shape;7564;p6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2"/>
          <p:cNvGrpSpPr/>
          <p:nvPr/>
        </p:nvGrpSpPr>
        <p:grpSpPr>
          <a:xfrm>
            <a:off x="6192401" y="3202536"/>
            <a:ext cx="314662" cy="358999"/>
            <a:chOff x="-53615675" y="3584850"/>
            <a:chExt cx="279625" cy="319025"/>
          </a:xfrm>
        </p:grpSpPr>
        <p:sp>
          <p:nvSpPr>
            <p:cNvPr id="7568" name="Google Shape;7568;p6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2"/>
          <p:cNvGrpSpPr/>
          <p:nvPr/>
        </p:nvGrpSpPr>
        <p:grpSpPr>
          <a:xfrm>
            <a:off x="6170246" y="3665461"/>
            <a:ext cx="358971" cy="357874"/>
            <a:chOff x="-53634575" y="3976500"/>
            <a:chExt cx="319000" cy="318025"/>
          </a:xfrm>
        </p:grpSpPr>
        <p:sp>
          <p:nvSpPr>
            <p:cNvPr id="7572" name="Google Shape;7572;p6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2"/>
          <p:cNvGrpSpPr/>
          <p:nvPr/>
        </p:nvGrpSpPr>
        <p:grpSpPr>
          <a:xfrm>
            <a:off x="7965050" y="3208415"/>
            <a:ext cx="314662" cy="358436"/>
            <a:chOff x="-52023900" y="3590075"/>
            <a:chExt cx="279625" cy="318525"/>
          </a:xfrm>
        </p:grpSpPr>
        <p:sp>
          <p:nvSpPr>
            <p:cNvPr id="7581" name="Google Shape;7581;p6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2"/>
          <p:cNvGrpSpPr/>
          <p:nvPr/>
        </p:nvGrpSpPr>
        <p:grpSpPr>
          <a:xfrm>
            <a:off x="5728292" y="1376934"/>
            <a:ext cx="358971" cy="358971"/>
            <a:chOff x="-57173375" y="3198925"/>
            <a:chExt cx="319000" cy="319000"/>
          </a:xfrm>
        </p:grpSpPr>
        <p:sp>
          <p:nvSpPr>
            <p:cNvPr id="7589" name="Google Shape;7589;p6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2"/>
          <p:cNvGrpSpPr/>
          <p:nvPr/>
        </p:nvGrpSpPr>
        <p:grpSpPr>
          <a:xfrm>
            <a:off x="5729178" y="1854374"/>
            <a:ext cx="357198" cy="314690"/>
            <a:chOff x="-57176525" y="3610050"/>
            <a:chExt cx="317425" cy="279650"/>
          </a:xfrm>
        </p:grpSpPr>
        <p:sp>
          <p:nvSpPr>
            <p:cNvPr id="7594" name="Google Shape;7594;p6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2"/>
          <p:cNvGrpSpPr/>
          <p:nvPr/>
        </p:nvGrpSpPr>
        <p:grpSpPr>
          <a:xfrm>
            <a:off x="7939633" y="1376934"/>
            <a:ext cx="358099" cy="356326"/>
            <a:chOff x="-55202750" y="3198925"/>
            <a:chExt cx="318225" cy="316650"/>
          </a:xfrm>
        </p:grpSpPr>
        <p:sp>
          <p:nvSpPr>
            <p:cNvPr id="7600" name="Google Shape;7600;p6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62"/>
          <p:cNvGrpSpPr/>
          <p:nvPr/>
        </p:nvGrpSpPr>
        <p:grpSpPr>
          <a:xfrm>
            <a:off x="7950267" y="1832234"/>
            <a:ext cx="336830" cy="358099"/>
            <a:chOff x="-55194875" y="3590375"/>
            <a:chExt cx="299325" cy="318225"/>
          </a:xfrm>
        </p:grpSpPr>
        <p:sp>
          <p:nvSpPr>
            <p:cNvPr id="7603" name="Google Shape;7603;p6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2"/>
          <p:cNvGrpSpPr/>
          <p:nvPr/>
        </p:nvGrpSpPr>
        <p:grpSpPr>
          <a:xfrm>
            <a:off x="7954884" y="2274505"/>
            <a:ext cx="357198" cy="357198"/>
            <a:chOff x="-55203525" y="3983400"/>
            <a:chExt cx="317425" cy="317425"/>
          </a:xfrm>
        </p:grpSpPr>
        <p:sp>
          <p:nvSpPr>
            <p:cNvPr id="7609" name="Google Shape;7609;p6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2"/>
          <p:cNvGrpSpPr/>
          <p:nvPr/>
        </p:nvGrpSpPr>
        <p:grpSpPr>
          <a:xfrm>
            <a:off x="6621365" y="2731562"/>
            <a:ext cx="335930" cy="358971"/>
            <a:chOff x="-53232900" y="3192625"/>
            <a:chExt cx="298525" cy="319000"/>
          </a:xfrm>
        </p:grpSpPr>
        <p:sp>
          <p:nvSpPr>
            <p:cNvPr id="7613" name="Google Shape;7613;p6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2"/>
          <p:cNvGrpSpPr/>
          <p:nvPr/>
        </p:nvGrpSpPr>
        <p:grpSpPr>
          <a:xfrm>
            <a:off x="6610731" y="3202536"/>
            <a:ext cx="357198" cy="356326"/>
            <a:chOff x="-53242350" y="3584850"/>
            <a:chExt cx="317425" cy="316650"/>
          </a:xfrm>
        </p:grpSpPr>
        <p:sp>
          <p:nvSpPr>
            <p:cNvPr id="7622" name="Google Shape;7622;p6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2"/>
          <p:cNvGrpSpPr/>
          <p:nvPr/>
        </p:nvGrpSpPr>
        <p:grpSpPr>
          <a:xfrm>
            <a:off x="6631999" y="3665236"/>
            <a:ext cx="314662" cy="358999"/>
            <a:chOff x="-53224225" y="3976300"/>
            <a:chExt cx="279625" cy="319025"/>
          </a:xfrm>
        </p:grpSpPr>
        <p:sp>
          <p:nvSpPr>
            <p:cNvPr id="7628" name="Google Shape;7628;p6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2"/>
          <p:cNvGrpSpPr/>
          <p:nvPr/>
        </p:nvGrpSpPr>
        <p:grpSpPr>
          <a:xfrm>
            <a:off x="7942896" y="3672917"/>
            <a:ext cx="358971" cy="358408"/>
            <a:chOff x="-52043575" y="3983125"/>
            <a:chExt cx="319000" cy="318500"/>
          </a:xfrm>
        </p:grpSpPr>
        <p:sp>
          <p:nvSpPr>
            <p:cNvPr id="7636" name="Google Shape;7636;p6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2"/>
          <p:cNvGrpSpPr/>
          <p:nvPr/>
        </p:nvGrpSpPr>
        <p:grpSpPr>
          <a:xfrm>
            <a:off x="6196836" y="1376934"/>
            <a:ext cx="314662" cy="358971"/>
            <a:chOff x="-56766175" y="3198925"/>
            <a:chExt cx="279625" cy="319000"/>
          </a:xfrm>
        </p:grpSpPr>
        <p:sp>
          <p:nvSpPr>
            <p:cNvPr id="7646" name="Google Shape;7646;p6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2"/>
          <p:cNvGrpSpPr/>
          <p:nvPr/>
        </p:nvGrpSpPr>
        <p:grpSpPr>
          <a:xfrm>
            <a:off x="6195950" y="1832234"/>
            <a:ext cx="316434" cy="358099"/>
            <a:chOff x="-56766175" y="3590375"/>
            <a:chExt cx="281200" cy="318225"/>
          </a:xfrm>
        </p:grpSpPr>
        <p:sp>
          <p:nvSpPr>
            <p:cNvPr id="7654" name="Google Shape;7654;p6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62"/>
          <p:cNvGrpSpPr/>
          <p:nvPr/>
        </p:nvGrpSpPr>
        <p:grpSpPr>
          <a:xfrm>
            <a:off x="6232906" y="2273605"/>
            <a:ext cx="272126" cy="358099"/>
            <a:chOff x="-56747275" y="3982600"/>
            <a:chExt cx="241825" cy="318225"/>
          </a:xfrm>
        </p:grpSpPr>
        <p:sp>
          <p:nvSpPr>
            <p:cNvPr id="7659" name="Google Shape;7659;p6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2"/>
          <p:cNvGrpSpPr/>
          <p:nvPr/>
        </p:nvGrpSpPr>
        <p:grpSpPr>
          <a:xfrm>
            <a:off x="4840657" y="3215842"/>
            <a:ext cx="358999" cy="342991"/>
            <a:chOff x="-54812875" y="3596675"/>
            <a:chExt cx="319025" cy="304800"/>
          </a:xfrm>
        </p:grpSpPr>
        <p:sp>
          <p:nvSpPr>
            <p:cNvPr id="7667" name="Google Shape;7667;p6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4" name="Google Shape;7674;p62"/>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2"/>
          <p:cNvGrpSpPr/>
          <p:nvPr/>
        </p:nvGrpSpPr>
        <p:grpSpPr>
          <a:xfrm>
            <a:off x="4862826" y="3672326"/>
            <a:ext cx="314662" cy="358099"/>
            <a:chOff x="-54793175" y="3982600"/>
            <a:chExt cx="279625" cy="318225"/>
          </a:xfrm>
        </p:grpSpPr>
        <p:sp>
          <p:nvSpPr>
            <p:cNvPr id="7677" name="Google Shape;7677;p6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2"/>
          <p:cNvGrpSpPr/>
          <p:nvPr/>
        </p:nvGrpSpPr>
        <p:grpSpPr>
          <a:xfrm>
            <a:off x="7074284" y="2731562"/>
            <a:ext cx="314662" cy="358099"/>
            <a:chOff x="-52832000" y="3192625"/>
            <a:chExt cx="279625" cy="318225"/>
          </a:xfrm>
        </p:grpSpPr>
        <p:sp>
          <p:nvSpPr>
            <p:cNvPr id="7685" name="Google Shape;7685;p6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2"/>
          <p:cNvGrpSpPr/>
          <p:nvPr/>
        </p:nvGrpSpPr>
        <p:grpSpPr>
          <a:xfrm>
            <a:off x="5760817" y="2272929"/>
            <a:ext cx="323524" cy="358774"/>
            <a:chOff x="-57162350" y="3982000"/>
            <a:chExt cx="287500" cy="318825"/>
          </a:xfrm>
        </p:grpSpPr>
        <p:sp>
          <p:nvSpPr>
            <p:cNvPr id="7694" name="Google Shape;7694;p6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2"/>
          <p:cNvGrpSpPr/>
          <p:nvPr/>
        </p:nvGrpSpPr>
        <p:grpSpPr>
          <a:xfrm>
            <a:off x="7052130" y="3203436"/>
            <a:ext cx="358971" cy="357198"/>
            <a:chOff x="-52851675" y="3585650"/>
            <a:chExt cx="319000" cy="317425"/>
          </a:xfrm>
        </p:grpSpPr>
        <p:sp>
          <p:nvSpPr>
            <p:cNvPr id="7703" name="Google Shape;7703;p6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2"/>
          <p:cNvGrpSpPr/>
          <p:nvPr/>
        </p:nvGrpSpPr>
        <p:grpSpPr>
          <a:xfrm>
            <a:off x="7074284" y="3665236"/>
            <a:ext cx="314662" cy="358999"/>
            <a:chOff x="-52832000" y="3976300"/>
            <a:chExt cx="279625" cy="319025"/>
          </a:xfrm>
        </p:grpSpPr>
        <p:sp>
          <p:nvSpPr>
            <p:cNvPr id="7710" name="Google Shape;7710;p6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2"/>
          <p:cNvGrpSpPr/>
          <p:nvPr/>
        </p:nvGrpSpPr>
        <p:grpSpPr>
          <a:xfrm>
            <a:off x="6191490" y="4119884"/>
            <a:ext cx="316434" cy="358099"/>
            <a:chOff x="-51633225" y="3198925"/>
            <a:chExt cx="281200" cy="318225"/>
          </a:xfrm>
        </p:grpSpPr>
        <p:sp>
          <p:nvSpPr>
            <p:cNvPr id="7716" name="Google Shape;7716;p6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2"/>
          <p:cNvGrpSpPr/>
          <p:nvPr/>
        </p:nvGrpSpPr>
        <p:grpSpPr>
          <a:xfrm>
            <a:off x="6610314" y="1377806"/>
            <a:ext cx="365188" cy="357226"/>
            <a:chOff x="-56396775" y="3199700"/>
            <a:chExt cx="324525" cy="317450"/>
          </a:xfrm>
        </p:grpSpPr>
        <p:sp>
          <p:nvSpPr>
            <p:cNvPr id="7724" name="Google Shape;7724;p6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2"/>
          <p:cNvGrpSpPr/>
          <p:nvPr/>
        </p:nvGrpSpPr>
        <p:grpSpPr>
          <a:xfrm>
            <a:off x="6613408" y="1843740"/>
            <a:ext cx="358999" cy="335958"/>
            <a:chOff x="-56394425" y="3600600"/>
            <a:chExt cx="319025" cy="298550"/>
          </a:xfrm>
        </p:grpSpPr>
        <p:sp>
          <p:nvSpPr>
            <p:cNvPr id="7731" name="Google Shape;7731;p6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2"/>
          <p:cNvGrpSpPr/>
          <p:nvPr/>
        </p:nvGrpSpPr>
        <p:grpSpPr>
          <a:xfrm>
            <a:off x="6644175" y="2274505"/>
            <a:ext cx="327068" cy="357198"/>
            <a:chOff x="-56379450" y="3983400"/>
            <a:chExt cx="290650" cy="317425"/>
          </a:xfrm>
        </p:grpSpPr>
        <p:sp>
          <p:nvSpPr>
            <p:cNvPr id="7735" name="Google Shape;7735;p6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62"/>
          <p:cNvGrpSpPr/>
          <p:nvPr/>
        </p:nvGrpSpPr>
        <p:grpSpPr>
          <a:xfrm>
            <a:off x="5307879" y="2738651"/>
            <a:ext cx="316434" cy="358971"/>
            <a:chOff x="-54401725" y="3198925"/>
            <a:chExt cx="281200" cy="319000"/>
          </a:xfrm>
        </p:grpSpPr>
        <p:sp>
          <p:nvSpPr>
            <p:cNvPr id="7744" name="Google Shape;7744;p6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62"/>
          <p:cNvGrpSpPr/>
          <p:nvPr/>
        </p:nvGrpSpPr>
        <p:grpSpPr>
          <a:xfrm>
            <a:off x="5308766" y="3208753"/>
            <a:ext cx="314662" cy="358099"/>
            <a:chOff x="-54401725" y="3590375"/>
            <a:chExt cx="279625" cy="318225"/>
          </a:xfrm>
        </p:grpSpPr>
        <p:sp>
          <p:nvSpPr>
            <p:cNvPr id="7756" name="Google Shape;7756;p6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2"/>
          <p:cNvGrpSpPr/>
          <p:nvPr/>
        </p:nvGrpSpPr>
        <p:grpSpPr>
          <a:xfrm>
            <a:off x="5306557" y="3672326"/>
            <a:ext cx="319079" cy="358099"/>
            <a:chOff x="-54403300" y="3982600"/>
            <a:chExt cx="283550" cy="318225"/>
          </a:xfrm>
        </p:grpSpPr>
        <p:sp>
          <p:nvSpPr>
            <p:cNvPr id="7763" name="Google Shape;7763;p6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2"/>
          <p:cNvGrpSpPr/>
          <p:nvPr/>
        </p:nvGrpSpPr>
        <p:grpSpPr>
          <a:xfrm>
            <a:off x="7493951" y="2733559"/>
            <a:ext cx="356298" cy="356973"/>
            <a:chOff x="-52458650" y="3194400"/>
            <a:chExt cx="316625" cy="317225"/>
          </a:xfrm>
        </p:grpSpPr>
        <p:sp>
          <p:nvSpPr>
            <p:cNvPr id="7769" name="Google Shape;7769;p6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62"/>
          <p:cNvGrpSpPr/>
          <p:nvPr/>
        </p:nvGrpSpPr>
        <p:grpSpPr>
          <a:xfrm>
            <a:off x="4862826" y="2738651"/>
            <a:ext cx="314662" cy="358971"/>
            <a:chOff x="-54793175" y="3198925"/>
            <a:chExt cx="279625" cy="319000"/>
          </a:xfrm>
        </p:grpSpPr>
        <p:sp>
          <p:nvSpPr>
            <p:cNvPr id="7778" name="Google Shape;7778;p6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2"/>
          <p:cNvGrpSpPr/>
          <p:nvPr/>
        </p:nvGrpSpPr>
        <p:grpSpPr>
          <a:xfrm>
            <a:off x="7503249" y="3202536"/>
            <a:ext cx="337703" cy="357845"/>
            <a:chOff x="-52450000" y="3584850"/>
            <a:chExt cx="300100" cy="318000"/>
          </a:xfrm>
        </p:grpSpPr>
        <p:sp>
          <p:nvSpPr>
            <p:cNvPr id="7786" name="Google Shape;7786;p6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62"/>
          <p:cNvGrpSpPr/>
          <p:nvPr/>
        </p:nvGrpSpPr>
        <p:grpSpPr>
          <a:xfrm>
            <a:off x="7514769" y="3667009"/>
            <a:ext cx="314662" cy="357226"/>
            <a:chOff x="-52440550" y="3977875"/>
            <a:chExt cx="279625" cy="317450"/>
          </a:xfrm>
        </p:grpSpPr>
        <p:sp>
          <p:nvSpPr>
            <p:cNvPr id="7794" name="Google Shape;7794;p6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2"/>
          <p:cNvGrpSpPr/>
          <p:nvPr/>
        </p:nvGrpSpPr>
        <p:grpSpPr>
          <a:xfrm>
            <a:off x="6626703" y="4123215"/>
            <a:ext cx="314662" cy="358999"/>
            <a:chOff x="-51623775" y="3584850"/>
            <a:chExt cx="279625" cy="319025"/>
          </a:xfrm>
        </p:grpSpPr>
        <p:sp>
          <p:nvSpPr>
            <p:cNvPr id="7803" name="Google Shape;7803;p6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2" name="Google Shape;7812;p62"/>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13" name="Google Shape;7813;p62"/>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17"/>
        <p:cNvGrpSpPr/>
        <p:nvPr/>
      </p:nvGrpSpPr>
      <p:grpSpPr>
        <a:xfrm>
          <a:off x="0" y="0"/>
          <a:ext cx="0" cy="0"/>
          <a:chOff x="0" y="0"/>
          <a:chExt cx="0" cy="0"/>
        </a:xfrm>
      </p:grpSpPr>
      <p:grpSp>
        <p:nvGrpSpPr>
          <p:cNvPr id="7818" name="Google Shape;7818;p63"/>
          <p:cNvGrpSpPr/>
          <p:nvPr/>
        </p:nvGrpSpPr>
        <p:grpSpPr>
          <a:xfrm>
            <a:off x="866775" y="1386849"/>
            <a:ext cx="276003" cy="357300"/>
            <a:chOff x="-50469125" y="3183175"/>
            <a:chExt cx="233150" cy="301825"/>
          </a:xfrm>
        </p:grpSpPr>
        <p:sp>
          <p:nvSpPr>
            <p:cNvPr id="7819" name="Google Shape;7819;p6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63"/>
          <p:cNvGrpSpPr/>
          <p:nvPr/>
        </p:nvGrpSpPr>
        <p:grpSpPr>
          <a:xfrm>
            <a:off x="826674" y="1822251"/>
            <a:ext cx="356205" cy="355288"/>
            <a:chOff x="-50504575" y="3550975"/>
            <a:chExt cx="300900" cy="300125"/>
          </a:xfrm>
        </p:grpSpPr>
        <p:sp>
          <p:nvSpPr>
            <p:cNvPr id="7823" name="Google Shape;7823;p6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3"/>
          <p:cNvGrpSpPr/>
          <p:nvPr/>
        </p:nvGrpSpPr>
        <p:grpSpPr>
          <a:xfrm>
            <a:off x="826674" y="2260493"/>
            <a:ext cx="356205" cy="354341"/>
            <a:chOff x="-50503000" y="3921175"/>
            <a:chExt cx="300900" cy="299325"/>
          </a:xfrm>
        </p:grpSpPr>
        <p:sp>
          <p:nvSpPr>
            <p:cNvPr id="7828" name="Google Shape;7828;p6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3"/>
          <p:cNvGrpSpPr/>
          <p:nvPr/>
        </p:nvGrpSpPr>
        <p:grpSpPr>
          <a:xfrm>
            <a:off x="3030727" y="1406411"/>
            <a:ext cx="355258" cy="356205"/>
            <a:chOff x="-48630025" y="3199700"/>
            <a:chExt cx="300100" cy="300900"/>
          </a:xfrm>
        </p:grpSpPr>
        <p:sp>
          <p:nvSpPr>
            <p:cNvPr id="7834" name="Google Shape;7834;p6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3"/>
          <p:cNvGrpSpPr/>
          <p:nvPr/>
        </p:nvGrpSpPr>
        <p:grpSpPr>
          <a:xfrm>
            <a:off x="3030727" y="1843707"/>
            <a:ext cx="355258" cy="355258"/>
            <a:chOff x="-48630025" y="3569100"/>
            <a:chExt cx="300100" cy="300100"/>
          </a:xfrm>
        </p:grpSpPr>
        <p:sp>
          <p:nvSpPr>
            <p:cNvPr id="7838" name="Google Shape;7838;p6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3"/>
          <p:cNvGrpSpPr/>
          <p:nvPr/>
        </p:nvGrpSpPr>
        <p:grpSpPr>
          <a:xfrm>
            <a:off x="3031201" y="2281003"/>
            <a:ext cx="354311" cy="353394"/>
            <a:chOff x="-48629225" y="3938500"/>
            <a:chExt cx="299300" cy="298525"/>
          </a:xfrm>
        </p:grpSpPr>
        <p:sp>
          <p:nvSpPr>
            <p:cNvPr id="7849" name="Google Shape;7849;p6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3"/>
          <p:cNvGrpSpPr/>
          <p:nvPr/>
        </p:nvGrpSpPr>
        <p:grpSpPr>
          <a:xfrm>
            <a:off x="1766604" y="2752344"/>
            <a:ext cx="311458" cy="354341"/>
            <a:chOff x="-46762575" y="3200500"/>
            <a:chExt cx="263100" cy="299325"/>
          </a:xfrm>
        </p:grpSpPr>
        <p:sp>
          <p:nvSpPr>
            <p:cNvPr id="7854" name="Google Shape;7854;p6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63"/>
          <p:cNvGrpSpPr/>
          <p:nvPr/>
        </p:nvGrpSpPr>
        <p:grpSpPr>
          <a:xfrm>
            <a:off x="1744689" y="3211066"/>
            <a:ext cx="355288" cy="312375"/>
            <a:chOff x="-46779900" y="3588000"/>
            <a:chExt cx="300125" cy="263875"/>
          </a:xfrm>
        </p:grpSpPr>
        <p:sp>
          <p:nvSpPr>
            <p:cNvPr id="7860" name="Google Shape;7860;p6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3"/>
          <p:cNvGrpSpPr/>
          <p:nvPr/>
        </p:nvGrpSpPr>
        <p:grpSpPr>
          <a:xfrm>
            <a:off x="1745162" y="3625988"/>
            <a:ext cx="354341" cy="353394"/>
            <a:chOff x="-46779100" y="3938500"/>
            <a:chExt cx="299325" cy="298525"/>
          </a:xfrm>
        </p:grpSpPr>
        <p:sp>
          <p:nvSpPr>
            <p:cNvPr id="7865" name="Google Shape;7865;p6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3"/>
          <p:cNvGrpSpPr/>
          <p:nvPr/>
        </p:nvGrpSpPr>
        <p:grpSpPr>
          <a:xfrm>
            <a:off x="3952900" y="2758855"/>
            <a:ext cx="355258" cy="355288"/>
            <a:chOff x="-44924250" y="3206000"/>
            <a:chExt cx="300100" cy="300125"/>
          </a:xfrm>
        </p:grpSpPr>
        <p:sp>
          <p:nvSpPr>
            <p:cNvPr id="7868" name="Google Shape;7868;p6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3"/>
          <p:cNvGrpSpPr/>
          <p:nvPr/>
        </p:nvGrpSpPr>
        <p:grpSpPr>
          <a:xfrm>
            <a:off x="1267386" y="1386849"/>
            <a:ext cx="355258" cy="355258"/>
            <a:chOff x="-50134375" y="3183175"/>
            <a:chExt cx="300100" cy="300100"/>
          </a:xfrm>
        </p:grpSpPr>
        <p:sp>
          <p:nvSpPr>
            <p:cNvPr id="7874" name="Google Shape;7874;p6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3"/>
          <p:cNvGrpSpPr/>
          <p:nvPr/>
        </p:nvGrpSpPr>
        <p:grpSpPr>
          <a:xfrm>
            <a:off x="1267386" y="1822251"/>
            <a:ext cx="355258" cy="355288"/>
            <a:chOff x="-50134375" y="3550975"/>
            <a:chExt cx="300100" cy="300125"/>
          </a:xfrm>
        </p:grpSpPr>
        <p:sp>
          <p:nvSpPr>
            <p:cNvPr id="7885" name="Google Shape;7885;p6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63"/>
          <p:cNvGrpSpPr/>
          <p:nvPr/>
        </p:nvGrpSpPr>
        <p:grpSpPr>
          <a:xfrm>
            <a:off x="1267386" y="2259783"/>
            <a:ext cx="355258" cy="355051"/>
            <a:chOff x="-50134375" y="3920575"/>
            <a:chExt cx="300100" cy="299925"/>
          </a:xfrm>
        </p:grpSpPr>
        <p:sp>
          <p:nvSpPr>
            <p:cNvPr id="7888" name="Google Shape;7888;p6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3"/>
          <p:cNvGrpSpPr/>
          <p:nvPr/>
        </p:nvGrpSpPr>
        <p:grpSpPr>
          <a:xfrm>
            <a:off x="3478110" y="1407358"/>
            <a:ext cx="357123" cy="355258"/>
            <a:chOff x="-48262200" y="3200500"/>
            <a:chExt cx="301675" cy="300100"/>
          </a:xfrm>
        </p:grpSpPr>
        <p:sp>
          <p:nvSpPr>
            <p:cNvPr id="7892" name="Google Shape;7892;p6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3"/>
          <p:cNvGrpSpPr/>
          <p:nvPr/>
        </p:nvGrpSpPr>
        <p:grpSpPr>
          <a:xfrm>
            <a:off x="3507483" y="1844447"/>
            <a:ext cx="298377" cy="354519"/>
            <a:chOff x="-48233050" y="3569725"/>
            <a:chExt cx="252050" cy="299475"/>
          </a:xfrm>
        </p:grpSpPr>
        <p:sp>
          <p:nvSpPr>
            <p:cNvPr id="7902" name="Google Shape;7902;p6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63"/>
          <p:cNvGrpSpPr/>
          <p:nvPr/>
        </p:nvGrpSpPr>
        <p:grpSpPr>
          <a:xfrm>
            <a:off x="3531248" y="2278191"/>
            <a:ext cx="250847" cy="358070"/>
            <a:chOff x="-48216525" y="3936125"/>
            <a:chExt cx="211900" cy="302475"/>
          </a:xfrm>
        </p:grpSpPr>
        <p:sp>
          <p:nvSpPr>
            <p:cNvPr id="7906" name="Google Shape;7906;p6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3"/>
          <p:cNvGrpSpPr/>
          <p:nvPr/>
        </p:nvGrpSpPr>
        <p:grpSpPr>
          <a:xfrm>
            <a:off x="2186966" y="2753261"/>
            <a:ext cx="355258" cy="355288"/>
            <a:chOff x="-46410500" y="3201275"/>
            <a:chExt cx="300100" cy="300125"/>
          </a:xfrm>
        </p:grpSpPr>
        <p:sp>
          <p:nvSpPr>
            <p:cNvPr id="7911" name="Google Shape;7911;p6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3"/>
          <p:cNvGrpSpPr/>
          <p:nvPr/>
        </p:nvGrpSpPr>
        <p:grpSpPr>
          <a:xfrm>
            <a:off x="2186966" y="3188692"/>
            <a:ext cx="355258" cy="356205"/>
            <a:chOff x="-46409700" y="3569100"/>
            <a:chExt cx="300100" cy="300900"/>
          </a:xfrm>
        </p:grpSpPr>
        <p:sp>
          <p:nvSpPr>
            <p:cNvPr id="7917" name="Google Shape;7917;p6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3"/>
          <p:cNvGrpSpPr/>
          <p:nvPr/>
        </p:nvGrpSpPr>
        <p:grpSpPr>
          <a:xfrm>
            <a:off x="2174847" y="3624124"/>
            <a:ext cx="379497" cy="358070"/>
            <a:chOff x="-46422300" y="3936925"/>
            <a:chExt cx="320575" cy="302475"/>
          </a:xfrm>
        </p:grpSpPr>
        <p:sp>
          <p:nvSpPr>
            <p:cNvPr id="7923" name="Google Shape;7923;p6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3"/>
          <p:cNvGrpSpPr/>
          <p:nvPr/>
        </p:nvGrpSpPr>
        <p:grpSpPr>
          <a:xfrm>
            <a:off x="3952426" y="3178452"/>
            <a:ext cx="356205" cy="355258"/>
            <a:chOff x="-44914800" y="3560450"/>
            <a:chExt cx="300900" cy="300100"/>
          </a:xfrm>
        </p:grpSpPr>
        <p:sp>
          <p:nvSpPr>
            <p:cNvPr id="7926" name="Google Shape;7926;p6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3"/>
          <p:cNvGrpSpPr/>
          <p:nvPr/>
        </p:nvGrpSpPr>
        <p:grpSpPr>
          <a:xfrm>
            <a:off x="1707478" y="1387086"/>
            <a:ext cx="354311" cy="354104"/>
            <a:chOff x="-49764975" y="3183375"/>
            <a:chExt cx="299300" cy="299125"/>
          </a:xfrm>
        </p:grpSpPr>
        <p:sp>
          <p:nvSpPr>
            <p:cNvPr id="7932" name="Google Shape;7932;p6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3"/>
          <p:cNvGrpSpPr/>
          <p:nvPr/>
        </p:nvGrpSpPr>
        <p:grpSpPr>
          <a:xfrm>
            <a:off x="1707478" y="1822547"/>
            <a:ext cx="354311" cy="355909"/>
            <a:chOff x="-49764975" y="3551225"/>
            <a:chExt cx="299300" cy="300650"/>
          </a:xfrm>
        </p:grpSpPr>
        <p:sp>
          <p:nvSpPr>
            <p:cNvPr id="7942" name="Google Shape;7942;p6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3"/>
          <p:cNvGrpSpPr/>
          <p:nvPr/>
        </p:nvGrpSpPr>
        <p:grpSpPr>
          <a:xfrm>
            <a:off x="1705140" y="2259310"/>
            <a:ext cx="358987" cy="355525"/>
            <a:chOff x="-49766550" y="3920175"/>
            <a:chExt cx="303250" cy="300325"/>
          </a:xfrm>
        </p:grpSpPr>
        <p:sp>
          <p:nvSpPr>
            <p:cNvPr id="7954" name="Google Shape;7954;p6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3"/>
          <p:cNvGrpSpPr/>
          <p:nvPr/>
        </p:nvGrpSpPr>
        <p:grpSpPr>
          <a:xfrm>
            <a:off x="3920671" y="1407358"/>
            <a:ext cx="357123" cy="354341"/>
            <a:chOff x="-47892800" y="3200500"/>
            <a:chExt cx="301675" cy="299325"/>
          </a:xfrm>
        </p:grpSpPr>
        <p:sp>
          <p:nvSpPr>
            <p:cNvPr id="7959" name="Google Shape;7959;p6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63"/>
          <p:cNvGrpSpPr/>
          <p:nvPr/>
        </p:nvGrpSpPr>
        <p:grpSpPr>
          <a:xfrm>
            <a:off x="3984537" y="1843707"/>
            <a:ext cx="229391" cy="355258"/>
            <a:chOff x="-47839250" y="3569100"/>
            <a:chExt cx="193775" cy="300100"/>
          </a:xfrm>
        </p:grpSpPr>
        <p:sp>
          <p:nvSpPr>
            <p:cNvPr id="7966" name="Google Shape;7966;p6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3"/>
          <p:cNvGrpSpPr/>
          <p:nvPr/>
        </p:nvGrpSpPr>
        <p:grpSpPr>
          <a:xfrm>
            <a:off x="3921603" y="2280056"/>
            <a:ext cx="355258" cy="356205"/>
            <a:chOff x="-47892800" y="3937700"/>
            <a:chExt cx="300100" cy="300900"/>
          </a:xfrm>
        </p:grpSpPr>
        <p:sp>
          <p:nvSpPr>
            <p:cNvPr id="7973" name="Google Shape;7973;p6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3"/>
          <p:cNvGrpSpPr/>
          <p:nvPr/>
        </p:nvGrpSpPr>
        <p:grpSpPr>
          <a:xfrm>
            <a:off x="2626898" y="2773770"/>
            <a:ext cx="355258" cy="311458"/>
            <a:chOff x="-46042675" y="3218600"/>
            <a:chExt cx="300100" cy="263100"/>
          </a:xfrm>
        </p:grpSpPr>
        <p:sp>
          <p:nvSpPr>
            <p:cNvPr id="7982" name="Google Shape;7982;p6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3"/>
          <p:cNvGrpSpPr/>
          <p:nvPr/>
        </p:nvGrpSpPr>
        <p:grpSpPr>
          <a:xfrm>
            <a:off x="2626898" y="3188219"/>
            <a:ext cx="355258" cy="323118"/>
            <a:chOff x="-46042675" y="3568700"/>
            <a:chExt cx="300100" cy="272950"/>
          </a:xfrm>
        </p:grpSpPr>
        <p:sp>
          <p:nvSpPr>
            <p:cNvPr id="7989" name="Google Shape;7989;p6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3"/>
          <p:cNvGrpSpPr/>
          <p:nvPr/>
        </p:nvGrpSpPr>
        <p:grpSpPr>
          <a:xfrm>
            <a:off x="2668849" y="3625189"/>
            <a:ext cx="271357" cy="356057"/>
            <a:chOff x="-46007225" y="3937825"/>
            <a:chExt cx="229225" cy="300775"/>
          </a:xfrm>
        </p:grpSpPr>
        <p:sp>
          <p:nvSpPr>
            <p:cNvPr id="7994" name="Google Shape;7994;p6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63"/>
          <p:cNvGrpSpPr/>
          <p:nvPr/>
        </p:nvGrpSpPr>
        <p:grpSpPr>
          <a:xfrm>
            <a:off x="3974341" y="3615275"/>
            <a:ext cx="312375" cy="357596"/>
            <a:chOff x="-44895900" y="3929450"/>
            <a:chExt cx="263875" cy="302075"/>
          </a:xfrm>
        </p:grpSpPr>
        <p:sp>
          <p:nvSpPr>
            <p:cNvPr id="8005" name="Google Shape;8005;p6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3"/>
          <p:cNvGrpSpPr/>
          <p:nvPr/>
        </p:nvGrpSpPr>
        <p:grpSpPr>
          <a:xfrm>
            <a:off x="2148160" y="1398036"/>
            <a:ext cx="356205" cy="332885"/>
            <a:chOff x="-49397175" y="3192625"/>
            <a:chExt cx="300900" cy="281200"/>
          </a:xfrm>
        </p:grpSpPr>
        <p:sp>
          <p:nvSpPr>
            <p:cNvPr id="8012" name="Google Shape;8012;p6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3"/>
          <p:cNvGrpSpPr/>
          <p:nvPr/>
        </p:nvGrpSpPr>
        <p:grpSpPr>
          <a:xfrm>
            <a:off x="2174263" y="1822251"/>
            <a:ext cx="304000" cy="356205"/>
            <a:chOff x="-49375900" y="3550975"/>
            <a:chExt cx="256800" cy="300900"/>
          </a:xfrm>
        </p:grpSpPr>
        <p:sp>
          <p:nvSpPr>
            <p:cNvPr id="8020" name="Google Shape;8020;p6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3"/>
          <p:cNvGrpSpPr/>
          <p:nvPr/>
        </p:nvGrpSpPr>
        <p:grpSpPr>
          <a:xfrm>
            <a:off x="2169616" y="2259546"/>
            <a:ext cx="313293" cy="356205"/>
            <a:chOff x="-49378250" y="3920375"/>
            <a:chExt cx="264650" cy="300900"/>
          </a:xfrm>
        </p:grpSpPr>
        <p:sp>
          <p:nvSpPr>
            <p:cNvPr id="8032" name="Google Shape;8032;p6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63"/>
          <p:cNvGrpSpPr/>
          <p:nvPr/>
        </p:nvGrpSpPr>
        <p:grpSpPr>
          <a:xfrm>
            <a:off x="888604" y="2752344"/>
            <a:ext cx="312375" cy="357123"/>
            <a:chOff x="-47505300" y="3200500"/>
            <a:chExt cx="263875" cy="301675"/>
          </a:xfrm>
        </p:grpSpPr>
        <p:sp>
          <p:nvSpPr>
            <p:cNvPr id="8040" name="Google Shape;8040;p6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63"/>
          <p:cNvGrpSpPr/>
          <p:nvPr/>
        </p:nvGrpSpPr>
        <p:grpSpPr>
          <a:xfrm>
            <a:off x="866704" y="3188692"/>
            <a:ext cx="356176" cy="355051"/>
            <a:chOff x="-47524975" y="3569100"/>
            <a:chExt cx="300875" cy="299925"/>
          </a:xfrm>
        </p:grpSpPr>
        <p:sp>
          <p:nvSpPr>
            <p:cNvPr id="8054" name="Google Shape;8054;p6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3"/>
          <p:cNvGrpSpPr/>
          <p:nvPr/>
        </p:nvGrpSpPr>
        <p:grpSpPr>
          <a:xfrm>
            <a:off x="867162" y="3667954"/>
            <a:ext cx="355258" cy="270410"/>
            <a:chOff x="-47523400" y="3973950"/>
            <a:chExt cx="300100" cy="228425"/>
          </a:xfrm>
        </p:grpSpPr>
        <p:sp>
          <p:nvSpPr>
            <p:cNvPr id="8060" name="Google Shape;8060;p6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3"/>
          <p:cNvGrpSpPr/>
          <p:nvPr/>
        </p:nvGrpSpPr>
        <p:grpSpPr>
          <a:xfrm>
            <a:off x="3072283" y="2750953"/>
            <a:ext cx="354341" cy="357596"/>
            <a:chOff x="-45673275" y="3199325"/>
            <a:chExt cx="299325" cy="302075"/>
          </a:xfrm>
        </p:grpSpPr>
        <p:sp>
          <p:nvSpPr>
            <p:cNvPr id="8066" name="Google Shape;8066;p6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3"/>
          <p:cNvGrpSpPr/>
          <p:nvPr/>
        </p:nvGrpSpPr>
        <p:grpSpPr>
          <a:xfrm>
            <a:off x="3071351" y="3209202"/>
            <a:ext cx="356205" cy="314240"/>
            <a:chOff x="-45674075" y="3586425"/>
            <a:chExt cx="300900" cy="265450"/>
          </a:xfrm>
        </p:grpSpPr>
        <p:sp>
          <p:nvSpPr>
            <p:cNvPr id="8070" name="Google Shape;8070;p6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3"/>
          <p:cNvGrpSpPr/>
          <p:nvPr/>
        </p:nvGrpSpPr>
        <p:grpSpPr>
          <a:xfrm>
            <a:off x="3072283" y="3625041"/>
            <a:ext cx="354341" cy="356205"/>
            <a:chOff x="-45673275" y="3937700"/>
            <a:chExt cx="299325" cy="300900"/>
          </a:xfrm>
        </p:grpSpPr>
        <p:sp>
          <p:nvSpPr>
            <p:cNvPr id="8073" name="Google Shape;8073;p6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3"/>
          <p:cNvGrpSpPr/>
          <p:nvPr/>
        </p:nvGrpSpPr>
        <p:grpSpPr>
          <a:xfrm>
            <a:off x="2186449" y="4117825"/>
            <a:ext cx="356205" cy="356205"/>
            <a:chOff x="-44512325" y="3176075"/>
            <a:chExt cx="300900" cy="300900"/>
          </a:xfrm>
        </p:grpSpPr>
        <p:sp>
          <p:nvSpPr>
            <p:cNvPr id="8080" name="Google Shape;8080;p6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63"/>
          <p:cNvGrpSpPr/>
          <p:nvPr/>
        </p:nvGrpSpPr>
        <p:grpSpPr>
          <a:xfrm>
            <a:off x="2589789" y="1386849"/>
            <a:ext cx="354341" cy="354341"/>
            <a:chOff x="-49027775" y="3183175"/>
            <a:chExt cx="299325" cy="299325"/>
          </a:xfrm>
        </p:grpSpPr>
        <p:sp>
          <p:nvSpPr>
            <p:cNvPr id="8084" name="Google Shape;8084;p6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3"/>
          <p:cNvGrpSpPr/>
          <p:nvPr/>
        </p:nvGrpSpPr>
        <p:grpSpPr>
          <a:xfrm>
            <a:off x="2589330" y="1822251"/>
            <a:ext cx="355258" cy="357152"/>
            <a:chOff x="-49027775" y="3550975"/>
            <a:chExt cx="300100" cy="301700"/>
          </a:xfrm>
        </p:grpSpPr>
        <p:sp>
          <p:nvSpPr>
            <p:cNvPr id="8089" name="Google Shape;8089;p6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63"/>
          <p:cNvGrpSpPr/>
          <p:nvPr/>
        </p:nvGrpSpPr>
        <p:grpSpPr>
          <a:xfrm>
            <a:off x="2587406" y="2259310"/>
            <a:ext cx="359106" cy="355525"/>
            <a:chOff x="-49031025" y="3920175"/>
            <a:chExt cx="303350" cy="300325"/>
          </a:xfrm>
        </p:grpSpPr>
        <p:sp>
          <p:nvSpPr>
            <p:cNvPr id="8100" name="Google Shape;8100;p6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3"/>
          <p:cNvGrpSpPr/>
          <p:nvPr/>
        </p:nvGrpSpPr>
        <p:grpSpPr>
          <a:xfrm>
            <a:off x="1303511" y="2752344"/>
            <a:ext cx="356176" cy="354341"/>
            <a:chOff x="-47155575" y="3200500"/>
            <a:chExt cx="300875" cy="299325"/>
          </a:xfrm>
        </p:grpSpPr>
        <p:sp>
          <p:nvSpPr>
            <p:cNvPr id="8107" name="Google Shape;8107;p6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3"/>
          <p:cNvGrpSpPr/>
          <p:nvPr/>
        </p:nvGrpSpPr>
        <p:grpSpPr>
          <a:xfrm>
            <a:off x="1303970" y="3188692"/>
            <a:ext cx="355258" cy="355258"/>
            <a:chOff x="-47154800" y="3569100"/>
            <a:chExt cx="300100" cy="300100"/>
          </a:xfrm>
        </p:grpSpPr>
        <p:sp>
          <p:nvSpPr>
            <p:cNvPr id="8114" name="Google Shape;8114;p6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3"/>
          <p:cNvGrpSpPr/>
          <p:nvPr/>
        </p:nvGrpSpPr>
        <p:grpSpPr>
          <a:xfrm>
            <a:off x="1304443" y="3626905"/>
            <a:ext cx="354311" cy="353423"/>
            <a:chOff x="-47154000" y="3939275"/>
            <a:chExt cx="299300" cy="298550"/>
          </a:xfrm>
        </p:grpSpPr>
        <p:sp>
          <p:nvSpPr>
            <p:cNvPr id="8121" name="Google Shape;8121;p6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3"/>
          <p:cNvGrpSpPr/>
          <p:nvPr/>
        </p:nvGrpSpPr>
        <p:grpSpPr>
          <a:xfrm>
            <a:off x="3529733" y="2752344"/>
            <a:ext cx="312375" cy="354341"/>
            <a:chOff x="-45286550" y="3200500"/>
            <a:chExt cx="263875" cy="299325"/>
          </a:xfrm>
        </p:grpSpPr>
        <p:sp>
          <p:nvSpPr>
            <p:cNvPr id="8126" name="Google Shape;8126;p6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3"/>
          <p:cNvGrpSpPr/>
          <p:nvPr/>
        </p:nvGrpSpPr>
        <p:grpSpPr>
          <a:xfrm>
            <a:off x="3529733" y="3189639"/>
            <a:ext cx="312375" cy="354311"/>
            <a:chOff x="-45286550" y="3569900"/>
            <a:chExt cx="263875" cy="299300"/>
          </a:xfrm>
        </p:grpSpPr>
        <p:sp>
          <p:nvSpPr>
            <p:cNvPr id="8130" name="Google Shape;8130;p6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63"/>
          <p:cNvGrpSpPr/>
          <p:nvPr/>
        </p:nvGrpSpPr>
        <p:grpSpPr>
          <a:xfrm>
            <a:off x="3540920" y="3625988"/>
            <a:ext cx="290001" cy="355258"/>
            <a:chOff x="-45277900" y="3938500"/>
            <a:chExt cx="244975" cy="300100"/>
          </a:xfrm>
        </p:grpSpPr>
        <p:sp>
          <p:nvSpPr>
            <p:cNvPr id="8137" name="Google Shape;8137;p6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63"/>
          <p:cNvGrpSpPr/>
          <p:nvPr/>
        </p:nvGrpSpPr>
        <p:grpSpPr>
          <a:xfrm>
            <a:off x="2626869" y="4095090"/>
            <a:ext cx="355258" cy="355258"/>
            <a:chOff x="-44502875" y="3576975"/>
            <a:chExt cx="300100" cy="300100"/>
          </a:xfrm>
        </p:grpSpPr>
        <p:sp>
          <p:nvSpPr>
            <p:cNvPr id="8142" name="Google Shape;8142;p6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3"/>
          <p:cNvGrpSpPr/>
          <p:nvPr/>
        </p:nvGrpSpPr>
        <p:grpSpPr>
          <a:xfrm>
            <a:off x="4835456" y="1828361"/>
            <a:ext cx="356196" cy="354670"/>
            <a:chOff x="-13946200" y="3647075"/>
            <a:chExt cx="353650" cy="352100"/>
          </a:xfrm>
        </p:grpSpPr>
        <p:sp>
          <p:nvSpPr>
            <p:cNvPr id="8146" name="Google Shape;8146;p6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3"/>
          <p:cNvGrpSpPr/>
          <p:nvPr/>
        </p:nvGrpSpPr>
        <p:grpSpPr>
          <a:xfrm>
            <a:off x="6618849" y="1387844"/>
            <a:ext cx="357002" cy="354267"/>
            <a:chOff x="-12163025" y="3214275"/>
            <a:chExt cx="354450" cy="351700"/>
          </a:xfrm>
        </p:grpSpPr>
        <p:sp>
          <p:nvSpPr>
            <p:cNvPr id="8153" name="Google Shape;8153;p6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3"/>
          <p:cNvGrpSpPr/>
          <p:nvPr/>
        </p:nvGrpSpPr>
        <p:grpSpPr>
          <a:xfrm>
            <a:off x="6619629" y="1827581"/>
            <a:ext cx="355441" cy="356232"/>
            <a:chOff x="-12160675" y="3647875"/>
            <a:chExt cx="352900" cy="353650"/>
          </a:xfrm>
        </p:grpSpPr>
        <p:sp>
          <p:nvSpPr>
            <p:cNvPr id="8157" name="Google Shape;8157;p6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3"/>
          <p:cNvGrpSpPr/>
          <p:nvPr/>
        </p:nvGrpSpPr>
        <p:grpSpPr>
          <a:xfrm>
            <a:off x="6630345" y="2272036"/>
            <a:ext cx="354635" cy="356232"/>
            <a:chOff x="-12160675" y="4081850"/>
            <a:chExt cx="352100" cy="353650"/>
          </a:xfrm>
        </p:grpSpPr>
        <p:sp>
          <p:nvSpPr>
            <p:cNvPr id="8165" name="Google Shape;8165;p6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3"/>
          <p:cNvGrpSpPr/>
          <p:nvPr/>
        </p:nvGrpSpPr>
        <p:grpSpPr>
          <a:xfrm>
            <a:off x="4835311" y="2746480"/>
            <a:ext cx="355416" cy="355652"/>
            <a:chOff x="-10391650" y="3180600"/>
            <a:chExt cx="352875" cy="353075"/>
          </a:xfrm>
        </p:grpSpPr>
        <p:sp>
          <p:nvSpPr>
            <p:cNvPr id="8172" name="Google Shape;8172;p6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3"/>
          <p:cNvGrpSpPr/>
          <p:nvPr/>
        </p:nvGrpSpPr>
        <p:grpSpPr>
          <a:xfrm>
            <a:off x="4835310" y="3223278"/>
            <a:ext cx="354635" cy="353890"/>
            <a:chOff x="-10390875" y="3616350"/>
            <a:chExt cx="352100" cy="351325"/>
          </a:xfrm>
        </p:grpSpPr>
        <p:sp>
          <p:nvSpPr>
            <p:cNvPr id="8179" name="Google Shape;8179;p6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3"/>
          <p:cNvGrpSpPr/>
          <p:nvPr/>
        </p:nvGrpSpPr>
        <p:grpSpPr>
          <a:xfrm>
            <a:off x="7502285" y="2747943"/>
            <a:ext cx="312585" cy="354670"/>
            <a:chOff x="-10370400" y="4049550"/>
            <a:chExt cx="310350" cy="352100"/>
          </a:xfrm>
        </p:grpSpPr>
        <p:sp>
          <p:nvSpPr>
            <p:cNvPr id="8183" name="Google Shape;8183;p6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3"/>
          <p:cNvGrpSpPr/>
          <p:nvPr/>
        </p:nvGrpSpPr>
        <p:grpSpPr>
          <a:xfrm>
            <a:off x="6606541" y="2746884"/>
            <a:ext cx="379236" cy="354847"/>
            <a:chOff x="-8674650" y="3210975"/>
            <a:chExt cx="376525" cy="352275"/>
          </a:xfrm>
        </p:grpSpPr>
        <p:sp>
          <p:nvSpPr>
            <p:cNvPr id="8189" name="Google Shape;8189;p6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3"/>
          <p:cNvGrpSpPr/>
          <p:nvPr/>
        </p:nvGrpSpPr>
        <p:grpSpPr>
          <a:xfrm>
            <a:off x="5278038" y="1828361"/>
            <a:ext cx="356221" cy="354670"/>
            <a:chOff x="-13512225" y="3647075"/>
            <a:chExt cx="353675" cy="352100"/>
          </a:xfrm>
        </p:grpSpPr>
        <p:sp>
          <p:nvSpPr>
            <p:cNvPr id="8196" name="Google Shape;8196;p6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3"/>
          <p:cNvGrpSpPr/>
          <p:nvPr/>
        </p:nvGrpSpPr>
        <p:grpSpPr>
          <a:xfrm>
            <a:off x="5288351" y="2272427"/>
            <a:ext cx="356221" cy="355451"/>
            <a:chOff x="-13512225" y="4080275"/>
            <a:chExt cx="353675" cy="352875"/>
          </a:xfrm>
        </p:grpSpPr>
        <p:sp>
          <p:nvSpPr>
            <p:cNvPr id="8207" name="Google Shape;8207;p6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3"/>
          <p:cNvGrpSpPr/>
          <p:nvPr/>
        </p:nvGrpSpPr>
        <p:grpSpPr>
          <a:xfrm>
            <a:off x="7061431" y="1419788"/>
            <a:ext cx="356196" cy="290379"/>
            <a:chOff x="-11728250" y="3245400"/>
            <a:chExt cx="353650" cy="288275"/>
          </a:xfrm>
        </p:grpSpPr>
        <p:sp>
          <p:nvSpPr>
            <p:cNvPr id="8219" name="Google Shape;8219;p6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3"/>
          <p:cNvGrpSpPr/>
          <p:nvPr/>
        </p:nvGrpSpPr>
        <p:grpSpPr>
          <a:xfrm>
            <a:off x="7093939" y="2272427"/>
            <a:ext cx="311804" cy="355451"/>
            <a:chOff x="-11703850" y="4081850"/>
            <a:chExt cx="309575" cy="352875"/>
          </a:xfrm>
        </p:grpSpPr>
        <p:sp>
          <p:nvSpPr>
            <p:cNvPr id="8225" name="Google Shape;8225;p6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3"/>
          <p:cNvGrpSpPr/>
          <p:nvPr/>
        </p:nvGrpSpPr>
        <p:grpSpPr>
          <a:xfrm>
            <a:off x="5282595" y="2746580"/>
            <a:ext cx="357002" cy="355451"/>
            <a:chOff x="-9958475" y="3180025"/>
            <a:chExt cx="354450" cy="352875"/>
          </a:xfrm>
        </p:grpSpPr>
        <p:sp>
          <p:nvSpPr>
            <p:cNvPr id="8234" name="Google Shape;8234;p6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3"/>
          <p:cNvGrpSpPr/>
          <p:nvPr/>
        </p:nvGrpSpPr>
        <p:grpSpPr>
          <a:xfrm>
            <a:off x="5291722" y="3222561"/>
            <a:ext cx="337966" cy="355325"/>
            <a:chOff x="-9949025" y="3615575"/>
            <a:chExt cx="335550" cy="352750"/>
          </a:xfrm>
        </p:grpSpPr>
        <p:sp>
          <p:nvSpPr>
            <p:cNvPr id="8238" name="Google Shape;8238;p6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63"/>
          <p:cNvGrpSpPr/>
          <p:nvPr/>
        </p:nvGrpSpPr>
        <p:grpSpPr>
          <a:xfrm>
            <a:off x="7926568" y="2746067"/>
            <a:ext cx="360175" cy="358423"/>
            <a:chOff x="-9961625" y="4048175"/>
            <a:chExt cx="357600" cy="355825"/>
          </a:xfrm>
        </p:grpSpPr>
        <p:sp>
          <p:nvSpPr>
            <p:cNvPr id="8242" name="Google Shape;8242;p6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3"/>
          <p:cNvGrpSpPr/>
          <p:nvPr/>
        </p:nvGrpSpPr>
        <p:grpSpPr>
          <a:xfrm>
            <a:off x="6613289" y="3221579"/>
            <a:ext cx="364959" cy="357289"/>
            <a:chOff x="-8680950" y="3624225"/>
            <a:chExt cx="362350" cy="354700"/>
          </a:xfrm>
        </p:grpSpPr>
        <p:sp>
          <p:nvSpPr>
            <p:cNvPr id="8249" name="Google Shape;8249;p6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3"/>
          <p:cNvGrpSpPr/>
          <p:nvPr/>
        </p:nvGrpSpPr>
        <p:grpSpPr>
          <a:xfrm>
            <a:off x="5749533" y="1387239"/>
            <a:ext cx="313365" cy="355476"/>
            <a:chOff x="-13056975" y="3212300"/>
            <a:chExt cx="311125" cy="352900"/>
          </a:xfrm>
        </p:grpSpPr>
        <p:sp>
          <p:nvSpPr>
            <p:cNvPr id="8256" name="Google Shape;8256;p6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3"/>
          <p:cNvGrpSpPr/>
          <p:nvPr/>
        </p:nvGrpSpPr>
        <p:grpSpPr>
          <a:xfrm>
            <a:off x="5726921" y="1828034"/>
            <a:ext cx="358588" cy="355325"/>
            <a:chOff x="-13077450" y="3647075"/>
            <a:chExt cx="356025" cy="352750"/>
          </a:xfrm>
        </p:grpSpPr>
        <p:sp>
          <p:nvSpPr>
            <p:cNvPr id="8261" name="Google Shape;8261;p6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3"/>
          <p:cNvGrpSpPr/>
          <p:nvPr/>
        </p:nvGrpSpPr>
        <p:grpSpPr>
          <a:xfrm>
            <a:off x="5738027" y="2271633"/>
            <a:ext cx="357002" cy="357037"/>
            <a:chOff x="-13079025" y="4079475"/>
            <a:chExt cx="354450" cy="354450"/>
          </a:xfrm>
        </p:grpSpPr>
        <p:sp>
          <p:nvSpPr>
            <p:cNvPr id="8265" name="Google Shape;8265;p6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3"/>
          <p:cNvGrpSpPr/>
          <p:nvPr/>
        </p:nvGrpSpPr>
        <p:grpSpPr>
          <a:xfrm>
            <a:off x="7511094" y="1387642"/>
            <a:ext cx="356221" cy="354670"/>
            <a:chOff x="-11292700" y="3213875"/>
            <a:chExt cx="353675" cy="352100"/>
          </a:xfrm>
        </p:grpSpPr>
        <p:sp>
          <p:nvSpPr>
            <p:cNvPr id="8270" name="Google Shape;8270;p6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63"/>
          <p:cNvGrpSpPr/>
          <p:nvPr/>
        </p:nvGrpSpPr>
        <p:grpSpPr>
          <a:xfrm>
            <a:off x="7505152" y="1827581"/>
            <a:ext cx="368106" cy="356232"/>
            <a:chOff x="-11299000" y="3647875"/>
            <a:chExt cx="365475" cy="353650"/>
          </a:xfrm>
        </p:grpSpPr>
        <p:sp>
          <p:nvSpPr>
            <p:cNvPr id="8278" name="Google Shape;8278;p6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3"/>
          <p:cNvGrpSpPr/>
          <p:nvPr/>
        </p:nvGrpSpPr>
        <p:grpSpPr>
          <a:xfrm>
            <a:off x="7520614" y="2283532"/>
            <a:ext cx="357808" cy="333240"/>
            <a:chOff x="-11295075" y="4092875"/>
            <a:chExt cx="355250" cy="330825"/>
          </a:xfrm>
        </p:grpSpPr>
        <p:sp>
          <p:nvSpPr>
            <p:cNvPr id="8285" name="Google Shape;8285;p6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3"/>
          <p:cNvGrpSpPr/>
          <p:nvPr/>
        </p:nvGrpSpPr>
        <p:grpSpPr>
          <a:xfrm>
            <a:off x="5746214" y="2746580"/>
            <a:ext cx="312585" cy="355451"/>
            <a:chOff x="-9500075" y="3180800"/>
            <a:chExt cx="310350" cy="352875"/>
          </a:xfrm>
        </p:grpSpPr>
        <p:sp>
          <p:nvSpPr>
            <p:cNvPr id="8291" name="Google Shape;8291;p6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3"/>
          <p:cNvGrpSpPr/>
          <p:nvPr/>
        </p:nvGrpSpPr>
        <p:grpSpPr>
          <a:xfrm>
            <a:off x="5724005" y="3222095"/>
            <a:ext cx="356221" cy="356257"/>
            <a:chOff x="-9523700" y="3614000"/>
            <a:chExt cx="353675" cy="353675"/>
          </a:xfrm>
        </p:grpSpPr>
        <p:sp>
          <p:nvSpPr>
            <p:cNvPr id="8301" name="Google Shape;8301;p6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3"/>
          <p:cNvGrpSpPr/>
          <p:nvPr/>
        </p:nvGrpSpPr>
        <p:grpSpPr>
          <a:xfrm>
            <a:off x="7508956" y="3244737"/>
            <a:ext cx="356221" cy="354670"/>
            <a:chOff x="-9523700" y="4049550"/>
            <a:chExt cx="353675" cy="352100"/>
          </a:xfrm>
        </p:grpSpPr>
        <p:sp>
          <p:nvSpPr>
            <p:cNvPr id="8311" name="Google Shape;8311;p6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63"/>
          <p:cNvGrpSpPr/>
          <p:nvPr/>
        </p:nvGrpSpPr>
        <p:grpSpPr>
          <a:xfrm>
            <a:off x="7065071" y="3244710"/>
            <a:ext cx="357002" cy="311029"/>
            <a:chOff x="-8209150" y="3659675"/>
            <a:chExt cx="354450" cy="308775"/>
          </a:xfrm>
        </p:grpSpPr>
        <p:sp>
          <p:nvSpPr>
            <p:cNvPr id="8319" name="Google Shape;8319;p6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3"/>
          <p:cNvGrpSpPr/>
          <p:nvPr/>
        </p:nvGrpSpPr>
        <p:grpSpPr>
          <a:xfrm>
            <a:off x="6178632" y="2273623"/>
            <a:ext cx="356221" cy="353059"/>
            <a:chOff x="-12643475" y="4081850"/>
            <a:chExt cx="353675" cy="350500"/>
          </a:xfrm>
        </p:grpSpPr>
        <p:sp>
          <p:nvSpPr>
            <p:cNvPr id="8326" name="Google Shape;8326;p6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0" name="Google Shape;8330;p63"/>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1" name="Google Shape;8331;p63"/>
          <p:cNvGrpSpPr/>
          <p:nvPr/>
        </p:nvGrpSpPr>
        <p:grpSpPr>
          <a:xfrm>
            <a:off x="7961232" y="2283532"/>
            <a:ext cx="356221" cy="333240"/>
            <a:chOff x="-10858725" y="4092875"/>
            <a:chExt cx="353675" cy="330825"/>
          </a:xfrm>
        </p:grpSpPr>
        <p:sp>
          <p:nvSpPr>
            <p:cNvPr id="8332" name="Google Shape;8332;p6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3"/>
          <p:cNvGrpSpPr/>
          <p:nvPr/>
        </p:nvGrpSpPr>
        <p:grpSpPr>
          <a:xfrm>
            <a:off x="6219755" y="3222498"/>
            <a:ext cx="252278" cy="355451"/>
            <a:chOff x="-9039300" y="3614000"/>
            <a:chExt cx="250475" cy="352875"/>
          </a:xfrm>
        </p:grpSpPr>
        <p:sp>
          <p:nvSpPr>
            <p:cNvPr id="8339" name="Google Shape;8339;p6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63"/>
          <p:cNvGrpSpPr/>
          <p:nvPr/>
        </p:nvGrpSpPr>
        <p:grpSpPr>
          <a:xfrm>
            <a:off x="7951721" y="3244737"/>
            <a:ext cx="354635" cy="354670"/>
            <a:chOff x="-9088150" y="4049550"/>
            <a:chExt cx="352100" cy="352100"/>
          </a:xfrm>
        </p:grpSpPr>
        <p:sp>
          <p:nvSpPr>
            <p:cNvPr id="8342" name="Google Shape;8342;p6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3"/>
          <p:cNvGrpSpPr/>
          <p:nvPr/>
        </p:nvGrpSpPr>
        <p:grpSpPr>
          <a:xfrm>
            <a:off x="7086085" y="2746970"/>
            <a:ext cx="315757" cy="354670"/>
            <a:chOff x="-8191825" y="3174500"/>
            <a:chExt cx="313500" cy="352100"/>
          </a:xfrm>
        </p:grpSpPr>
        <p:sp>
          <p:nvSpPr>
            <p:cNvPr id="8349" name="Google Shape;8349;p6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3"/>
          <p:cNvGrpSpPr/>
          <p:nvPr/>
        </p:nvGrpSpPr>
        <p:grpSpPr>
          <a:xfrm>
            <a:off x="4835443" y="1387491"/>
            <a:ext cx="356221" cy="354973"/>
            <a:chOff x="-13947000" y="3212800"/>
            <a:chExt cx="353675" cy="352400"/>
          </a:xfrm>
        </p:grpSpPr>
        <p:sp>
          <p:nvSpPr>
            <p:cNvPr id="8353" name="Google Shape;8353;p6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63"/>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63"/>
          <p:cNvGrpSpPr/>
          <p:nvPr/>
        </p:nvGrpSpPr>
        <p:grpSpPr>
          <a:xfrm>
            <a:off x="5278038" y="1386849"/>
            <a:ext cx="356221" cy="356257"/>
            <a:chOff x="-13512225" y="3211525"/>
            <a:chExt cx="353675" cy="353675"/>
          </a:xfrm>
        </p:grpSpPr>
        <p:sp>
          <p:nvSpPr>
            <p:cNvPr id="8357" name="Google Shape;8357;p6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3"/>
          <p:cNvGrpSpPr/>
          <p:nvPr/>
        </p:nvGrpSpPr>
        <p:grpSpPr>
          <a:xfrm>
            <a:off x="6168320" y="1387239"/>
            <a:ext cx="356221" cy="355476"/>
            <a:chOff x="-12643475" y="3212300"/>
            <a:chExt cx="353675" cy="352900"/>
          </a:xfrm>
        </p:grpSpPr>
        <p:sp>
          <p:nvSpPr>
            <p:cNvPr id="8363" name="Google Shape;8363;p6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3"/>
          <p:cNvGrpSpPr/>
          <p:nvPr/>
        </p:nvGrpSpPr>
        <p:grpSpPr>
          <a:xfrm>
            <a:off x="6168320" y="1839013"/>
            <a:ext cx="356221" cy="333366"/>
            <a:chOff x="-12643475" y="3657325"/>
            <a:chExt cx="353675" cy="330950"/>
          </a:xfrm>
        </p:grpSpPr>
        <p:sp>
          <p:nvSpPr>
            <p:cNvPr id="8373" name="Google Shape;8373;p6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3"/>
          <p:cNvGrpSpPr/>
          <p:nvPr/>
        </p:nvGrpSpPr>
        <p:grpSpPr>
          <a:xfrm>
            <a:off x="7951322" y="1387642"/>
            <a:ext cx="355416" cy="354670"/>
            <a:chOff x="-10857925" y="3213875"/>
            <a:chExt cx="352875" cy="352100"/>
          </a:xfrm>
        </p:grpSpPr>
        <p:sp>
          <p:nvSpPr>
            <p:cNvPr id="8380" name="Google Shape;8380;p6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3"/>
          <p:cNvGrpSpPr/>
          <p:nvPr/>
        </p:nvGrpSpPr>
        <p:grpSpPr>
          <a:xfrm>
            <a:off x="6168237" y="2747071"/>
            <a:ext cx="356096" cy="354469"/>
            <a:chOff x="-9089725" y="3180200"/>
            <a:chExt cx="353550" cy="351900"/>
          </a:xfrm>
        </p:grpSpPr>
        <p:sp>
          <p:nvSpPr>
            <p:cNvPr id="8391" name="Google Shape;8391;p6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3"/>
          <p:cNvGrpSpPr/>
          <p:nvPr/>
        </p:nvGrpSpPr>
        <p:grpSpPr>
          <a:xfrm>
            <a:off x="7060235" y="1826875"/>
            <a:ext cx="358588" cy="357642"/>
            <a:chOff x="7083760" y="1971660"/>
            <a:chExt cx="358588" cy="357642"/>
          </a:xfrm>
        </p:grpSpPr>
        <p:sp>
          <p:nvSpPr>
            <p:cNvPr id="8394" name="Google Shape;8394;p6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6" name="Google Shape;8406;p6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07" name="Google Shape;8407;p6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1"/>
        <p:cNvGrpSpPr/>
        <p:nvPr/>
      </p:nvGrpSpPr>
      <p:grpSpPr>
        <a:xfrm>
          <a:off x="0" y="0"/>
          <a:ext cx="0" cy="0"/>
          <a:chOff x="0" y="0"/>
          <a:chExt cx="0" cy="0"/>
        </a:xfrm>
      </p:grpSpPr>
      <p:sp>
        <p:nvSpPr>
          <p:cNvPr id="8412" name="Google Shape;8412;p64"/>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3" name="Google Shape;8413;p64"/>
          <p:cNvGrpSpPr/>
          <p:nvPr/>
        </p:nvGrpSpPr>
        <p:grpSpPr>
          <a:xfrm>
            <a:off x="719610" y="2243507"/>
            <a:ext cx="452798" cy="449473"/>
            <a:chOff x="-21322300" y="3693325"/>
            <a:chExt cx="306400" cy="304150"/>
          </a:xfrm>
        </p:grpSpPr>
        <p:sp>
          <p:nvSpPr>
            <p:cNvPr id="8414" name="Google Shape;8414;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64"/>
          <p:cNvGrpSpPr/>
          <p:nvPr/>
        </p:nvGrpSpPr>
        <p:grpSpPr>
          <a:xfrm>
            <a:off x="719019" y="2810244"/>
            <a:ext cx="453980" cy="422540"/>
            <a:chOff x="-21322300" y="4077125"/>
            <a:chExt cx="307200" cy="285925"/>
          </a:xfrm>
        </p:grpSpPr>
        <p:sp>
          <p:nvSpPr>
            <p:cNvPr id="8419" name="Google Shape;8419;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4"/>
          <p:cNvGrpSpPr/>
          <p:nvPr/>
        </p:nvGrpSpPr>
        <p:grpSpPr>
          <a:xfrm>
            <a:off x="3496195" y="1689128"/>
            <a:ext cx="451653" cy="450212"/>
            <a:chOff x="-19394200" y="3333800"/>
            <a:chExt cx="305625" cy="304650"/>
          </a:xfrm>
        </p:grpSpPr>
        <p:sp>
          <p:nvSpPr>
            <p:cNvPr id="8432" name="Google Shape;8432;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4"/>
          <p:cNvGrpSpPr/>
          <p:nvPr/>
        </p:nvGrpSpPr>
        <p:grpSpPr>
          <a:xfrm>
            <a:off x="3495032" y="2243580"/>
            <a:ext cx="453980" cy="449325"/>
            <a:chOff x="-19396575" y="3708500"/>
            <a:chExt cx="307200" cy="304050"/>
          </a:xfrm>
        </p:grpSpPr>
        <p:sp>
          <p:nvSpPr>
            <p:cNvPr id="8442" name="Google Shape;8442;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4"/>
          <p:cNvGrpSpPr/>
          <p:nvPr/>
        </p:nvGrpSpPr>
        <p:grpSpPr>
          <a:xfrm>
            <a:off x="3489212" y="2796461"/>
            <a:ext cx="465618" cy="450101"/>
            <a:chOff x="-19394200" y="4084200"/>
            <a:chExt cx="315075" cy="304575"/>
          </a:xfrm>
        </p:grpSpPr>
        <p:sp>
          <p:nvSpPr>
            <p:cNvPr id="8446" name="Google Shape;8446;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4"/>
          <p:cNvGrpSpPr/>
          <p:nvPr/>
        </p:nvGrpSpPr>
        <p:grpSpPr>
          <a:xfrm>
            <a:off x="6294923" y="1689001"/>
            <a:ext cx="400447" cy="450470"/>
            <a:chOff x="-17526750" y="3309200"/>
            <a:chExt cx="270975" cy="304825"/>
          </a:xfrm>
        </p:grpSpPr>
        <p:sp>
          <p:nvSpPr>
            <p:cNvPr id="8453" name="Google Shape;8453;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4"/>
          <p:cNvGrpSpPr/>
          <p:nvPr/>
        </p:nvGrpSpPr>
        <p:grpSpPr>
          <a:xfrm>
            <a:off x="6271075" y="2244173"/>
            <a:ext cx="448143" cy="448143"/>
            <a:chOff x="-17542500" y="3684100"/>
            <a:chExt cx="303250" cy="303250"/>
          </a:xfrm>
        </p:grpSpPr>
        <p:sp>
          <p:nvSpPr>
            <p:cNvPr id="8459" name="Google Shape;8459;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4"/>
          <p:cNvGrpSpPr/>
          <p:nvPr/>
        </p:nvGrpSpPr>
        <p:grpSpPr>
          <a:xfrm>
            <a:off x="6270484" y="2810817"/>
            <a:ext cx="449325" cy="421395"/>
            <a:chOff x="-17542500" y="4068450"/>
            <a:chExt cx="304050" cy="285150"/>
          </a:xfrm>
        </p:grpSpPr>
        <p:sp>
          <p:nvSpPr>
            <p:cNvPr id="8467" name="Google Shape;8467;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4"/>
          <p:cNvGrpSpPr/>
          <p:nvPr/>
        </p:nvGrpSpPr>
        <p:grpSpPr>
          <a:xfrm>
            <a:off x="3500906" y="3342211"/>
            <a:ext cx="343404" cy="449325"/>
            <a:chOff x="-15652200" y="3335975"/>
            <a:chExt cx="232375" cy="304050"/>
          </a:xfrm>
        </p:grpSpPr>
        <p:sp>
          <p:nvSpPr>
            <p:cNvPr id="8474" name="Google Shape;8474;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4"/>
          <p:cNvGrpSpPr/>
          <p:nvPr/>
        </p:nvGrpSpPr>
        <p:grpSpPr>
          <a:xfrm>
            <a:off x="1274819" y="2243729"/>
            <a:ext cx="449325" cy="449030"/>
            <a:chOff x="-20945825" y="3692175"/>
            <a:chExt cx="304050" cy="303850"/>
          </a:xfrm>
        </p:grpSpPr>
        <p:sp>
          <p:nvSpPr>
            <p:cNvPr id="8484" name="Google Shape;8484;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4"/>
          <p:cNvGrpSpPr/>
          <p:nvPr/>
        </p:nvGrpSpPr>
        <p:grpSpPr>
          <a:xfrm>
            <a:off x="4081644" y="1689848"/>
            <a:ext cx="372516" cy="448771"/>
            <a:chOff x="-18994100" y="3334775"/>
            <a:chExt cx="252075" cy="303675"/>
          </a:xfrm>
        </p:grpSpPr>
        <p:sp>
          <p:nvSpPr>
            <p:cNvPr id="8489" name="Google Shape;8489;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64"/>
          <p:cNvGrpSpPr/>
          <p:nvPr/>
        </p:nvGrpSpPr>
        <p:grpSpPr>
          <a:xfrm>
            <a:off x="4096200" y="2244743"/>
            <a:ext cx="343404" cy="446998"/>
            <a:chOff x="-18983850" y="3710075"/>
            <a:chExt cx="232375" cy="302475"/>
          </a:xfrm>
        </p:grpSpPr>
        <p:sp>
          <p:nvSpPr>
            <p:cNvPr id="8494" name="Google Shape;8494;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4"/>
          <p:cNvGrpSpPr/>
          <p:nvPr/>
        </p:nvGrpSpPr>
        <p:grpSpPr>
          <a:xfrm>
            <a:off x="1274247" y="1689573"/>
            <a:ext cx="450470" cy="449325"/>
            <a:chOff x="-20946600" y="3317850"/>
            <a:chExt cx="304825" cy="304050"/>
          </a:xfrm>
        </p:grpSpPr>
        <p:sp>
          <p:nvSpPr>
            <p:cNvPr id="8499" name="Google Shape;8499;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4"/>
          <p:cNvGrpSpPr/>
          <p:nvPr/>
        </p:nvGrpSpPr>
        <p:grpSpPr>
          <a:xfrm>
            <a:off x="1300422" y="2797442"/>
            <a:ext cx="398119" cy="448143"/>
            <a:chOff x="-20930075" y="4066100"/>
            <a:chExt cx="269400" cy="303250"/>
          </a:xfrm>
        </p:grpSpPr>
        <p:sp>
          <p:nvSpPr>
            <p:cNvPr id="8503" name="Google Shape;8503;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4"/>
          <p:cNvGrpSpPr/>
          <p:nvPr/>
        </p:nvGrpSpPr>
        <p:grpSpPr>
          <a:xfrm>
            <a:off x="4042667" y="2797422"/>
            <a:ext cx="450470" cy="448180"/>
            <a:chOff x="-19020075" y="4084200"/>
            <a:chExt cx="304825" cy="303275"/>
          </a:xfrm>
        </p:grpSpPr>
        <p:sp>
          <p:nvSpPr>
            <p:cNvPr id="8506" name="Google Shape;8506;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4"/>
          <p:cNvGrpSpPr/>
          <p:nvPr/>
        </p:nvGrpSpPr>
        <p:grpSpPr>
          <a:xfrm>
            <a:off x="6859931" y="1689001"/>
            <a:ext cx="396937" cy="450470"/>
            <a:chOff x="-17149475" y="3309200"/>
            <a:chExt cx="268600" cy="304825"/>
          </a:xfrm>
        </p:grpSpPr>
        <p:sp>
          <p:nvSpPr>
            <p:cNvPr id="8516" name="Google Shape;8516;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4"/>
          <p:cNvGrpSpPr/>
          <p:nvPr/>
        </p:nvGrpSpPr>
        <p:grpSpPr>
          <a:xfrm>
            <a:off x="6833737" y="2258120"/>
            <a:ext cx="449325" cy="420249"/>
            <a:chOff x="-17168375" y="3692750"/>
            <a:chExt cx="304050" cy="284375"/>
          </a:xfrm>
        </p:grpSpPr>
        <p:sp>
          <p:nvSpPr>
            <p:cNvPr id="8519" name="Google Shape;8519;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4"/>
          <p:cNvGrpSpPr/>
          <p:nvPr/>
        </p:nvGrpSpPr>
        <p:grpSpPr>
          <a:xfrm>
            <a:off x="6830246" y="2796852"/>
            <a:ext cx="456308" cy="449325"/>
            <a:chOff x="-17170750" y="4058800"/>
            <a:chExt cx="308775" cy="304050"/>
          </a:xfrm>
        </p:grpSpPr>
        <p:sp>
          <p:nvSpPr>
            <p:cNvPr id="8527" name="Google Shape;8527;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64"/>
          <p:cNvGrpSpPr/>
          <p:nvPr/>
        </p:nvGrpSpPr>
        <p:grpSpPr>
          <a:xfrm>
            <a:off x="5692143" y="3343358"/>
            <a:ext cx="450470" cy="446998"/>
            <a:chOff x="-15688425" y="3707725"/>
            <a:chExt cx="304825" cy="302475"/>
          </a:xfrm>
        </p:grpSpPr>
        <p:sp>
          <p:nvSpPr>
            <p:cNvPr id="8545" name="Google Shape;8545;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64"/>
          <p:cNvGrpSpPr/>
          <p:nvPr/>
        </p:nvGrpSpPr>
        <p:grpSpPr>
          <a:xfrm>
            <a:off x="1836300" y="1690441"/>
            <a:ext cx="451653" cy="447589"/>
            <a:chOff x="-20572500" y="3319025"/>
            <a:chExt cx="305625" cy="302875"/>
          </a:xfrm>
        </p:grpSpPr>
        <p:sp>
          <p:nvSpPr>
            <p:cNvPr id="8552" name="Google Shape;8552;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4"/>
          <p:cNvGrpSpPr/>
          <p:nvPr/>
        </p:nvGrpSpPr>
        <p:grpSpPr>
          <a:xfrm>
            <a:off x="1837463" y="2305410"/>
            <a:ext cx="449325" cy="325670"/>
            <a:chOff x="-20571700" y="3722875"/>
            <a:chExt cx="304050" cy="220375"/>
          </a:xfrm>
        </p:grpSpPr>
        <p:sp>
          <p:nvSpPr>
            <p:cNvPr id="8555" name="Google Shape;8555;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4"/>
          <p:cNvGrpSpPr/>
          <p:nvPr/>
        </p:nvGrpSpPr>
        <p:grpSpPr>
          <a:xfrm>
            <a:off x="1836891" y="2796278"/>
            <a:ext cx="450470" cy="450470"/>
            <a:chOff x="-20571700" y="4066875"/>
            <a:chExt cx="304825" cy="304825"/>
          </a:xfrm>
        </p:grpSpPr>
        <p:sp>
          <p:nvSpPr>
            <p:cNvPr id="8563" name="Google Shape;8563;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4"/>
          <p:cNvGrpSpPr/>
          <p:nvPr/>
        </p:nvGrpSpPr>
        <p:grpSpPr>
          <a:xfrm>
            <a:off x="4603593" y="1688259"/>
            <a:ext cx="453980" cy="451948"/>
            <a:chOff x="-18645175" y="3334200"/>
            <a:chExt cx="307200" cy="305825"/>
          </a:xfrm>
        </p:grpSpPr>
        <p:sp>
          <p:nvSpPr>
            <p:cNvPr id="8570" name="Google Shape;8570;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4"/>
          <p:cNvGrpSpPr/>
          <p:nvPr/>
        </p:nvGrpSpPr>
        <p:grpSpPr>
          <a:xfrm>
            <a:off x="4604184" y="2242989"/>
            <a:ext cx="452798" cy="450507"/>
            <a:chOff x="-18645175" y="3708500"/>
            <a:chExt cx="306400" cy="304850"/>
          </a:xfrm>
        </p:grpSpPr>
        <p:sp>
          <p:nvSpPr>
            <p:cNvPr id="8576" name="Google Shape;8576;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64"/>
          <p:cNvGrpSpPr/>
          <p:nvPr/>
        </p:nvGrpSpPr>
        <p:grpSpPr>
          <a:xfrm>
            <a:off x="4601857" y="2795630"/>
            <a:ext cx="457453" cy="451763"/>
            <a:chOff x="-18647525" y="4082625"/>
            <a:chExt cx="309550" cy="305700"/>
          </a:xfrm>
        </p:grpSpPr>
        <p:sp>
          <p:nvSpPr>
            <p:cNvPr id="8584" name="Google Shape;8584;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4"/>
          <p:cNvGrpSpPr/>
          <p:nvPr/>
        </p:nvGrpSpPr>
        <p:grpSpPr>
          <a:xfrm>
            <a:off x="7412241" y="1689592"/>
            <a:ext cx="395755" cy="449288"/>
            <a:chOff x="-16775350" y="3309200"/>
            <a:chExt cx="267800" cy="304025"/>
          </a:xfrm>
        </p:grpSpPr>
        <p:sp>
          <p:nvSpPr>
            <p:cNvPr id="8589" name="Google Shape;8589;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7412241" y="2241827"/>
            <a:ext cx="395755" cy="452835"/>
            <a:chOff x="-16775350" y="3683300"/>
            <a:chExt cx="267800" cy="306425"/>
          </a:xfrm>
        </p:grpSpPr>
        <p:sp>
          <p:nvSpPr>
            <p:cNvPr id="8593" name="Google Shape;8593;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64"/>
          <p:cNvGrpSpPr/>
          <p:nvPr/>
        </p:nvGrpSpPr>
        <p:grpSpPr>
          <a:xfrm>
            <a:off x="7384292" y="2796870"/>
            <a:ext cx="451653" cy="449288"/>
            <a:chOff x="-16794250" y="4058225"/>
            <a:chExt cx="305625" cy="304025"/>
          </a:xfrm>
        </p:grpSpPr>
        <p:sp>
          <p:nvSpPr>
            <p:cNvPr id="8597" name="Google Shape;8597;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6" name="Google Shape;8606;p64"/>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7" name="Google Shape;8607;p64"/>
          <p:cNvGrpSpPr/>
          <p:nvPr/>
        </p:nvGrpSpPr>
        <p:grpSpPr>
          <a:xfrm>
            <a:off x="2385709" y="1689573"/>
            <a:ext cx="457453" cy="449325"/>
            <a:chOff x="-20199150" y="3317850"/>
            <a:chExt cx="309550" cy="304050"/>
          </a:xfrm>
        </p:grpSpPr>
        <p:sp>
          <p:nvSpPr>
            <p:cNvPr id="8608" name="Google Shape;8608;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64"/>
          <p:cNvGrpSpPr/>
          <p:nvPr/>
        </p:nvGrpSpPr>
        <p:grpSpPr>
          <a:xfrm>
            <a:off x="2388036" y="2242861"/>
            <a:ext cx="452798" cy="450766"/>
            <a:chOff x="-20199150" y="3693150"/>
            <a:chExt cx="306400" cy="305025"/>
          </a:xfrm>
        </p:grpSpPr>
        <p:sp>
          <p:nvSpPr>
            <p:cNvPr id="8616" name="Google Shape;8616;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2388609" y="2795687"/>
            <a:ext cx="451653" cy="451653"/>
            <a:chOff x="-20197575" y="4066875"/>
            <a:chExt cx="305625" cy="305625"/>
          </a:xfrm>
        </p:grpSpPr>
        <p:sp>
          <p:nvSpPr>
            <p:cNvPr id="8623" name="Google Shape;8623;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170827" y="1687520"/>
            <a:ext cx="449325" cy="453426"/>
            <a:chOff x="-18271050" y="3333200"/>
            <a:chExt cx="304050" cy="306825"/>
          </a:xfrm>
        </p:grpSpPr>
        <p:sp>
          <p:nvSpPr>
            <p:cNvPr id="8632" name="Google Shape;8632;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171399" y="2244171"/>
            <a:ext cx="448180" cy="448143"/>
            <a:chOff x="-18270275" y="3710875"/>
            <a:chExt cx="303275" cy="303250"/>
          </a:xfrm>
        </p:grpSpPr>
        <p:sp>
          <p:nvSpPr>
            <p:cNvPr id="8638" name="Google Shape;8638;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4"/>
          <p:cNvGrpSpPr/>
          <p:nvPr/>
        </p:nvGrpSpPr>
        <p:grpSpPr>
          <a:xfrm>
            <a:off x="5224951" y="2797422"/>
            <a:ext cx="341076" cy="448180"/>
            <a:chOff x="-18234025" y="4084200"/>
            <a:chExt cx="230800" cy="303275"/>
          </a:xfrm>
        </p:grpSpPr>
        <p:sp>
          <p:nvSpPr>
            <p:cNvPr id="8645" name="Google Shape;8645;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2337506" y="3341641"/>
            <a:ext cx="449325" cy="450470"/>
            <a:chOff x="-16419350" y="3308400"/>
            <a:chExt cx="304050" cy="304825"/>
          </a:xfrm>
        </p:grpSpPr>
        <p:sp>
          <p:nvSpPr>
            <p:cNvPr id="8649" name="Google Shape;8649;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4"/>
          <p:cNvGrpSpPr/>
          <p:nvPr/>
        </p:nvGrpSpPr>
        <p:grpSpPr>
          <a:xfrm>
            <a:off x="4609062" y="3340423"/>
            <a:ext cx="395755" cy="452872"/>
            <a:chOff x="-16401225" y="3683275"/>
            <a:chExt cx="267800" cy="306450"/>
          </a:xfrm>
        </p:grpSpPr>
        <p:sp>
          <p:nvSpPr>
            <p:cNvPr id="8657" name="Google Shape;8657;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4"/>
          <p:cNvGrpSpPr/>
          <p:nvPr/>
        </p:nvGrpSpPr>
        <p:grpSpPr>
          <a:xfrm>
            <a:off x="7974511" y="2797062"/>
            <a:ext cx="450470" cy="448180"/>
            <a:chOff x="-16419350" y="4058200"/>
            <a:chExt cx="304825" cy="303275"/>
          </a:xfrm>
        </p:grpSpPr>
        <p:sp>
          <p:nvSpPr>
            <p:cNvPr id="8665" name="Google Shape;8665;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001398" y="3343080"/>
            <a:ext cx="450507" cy="447589"/>
            <a:chOff x="-15296200" y="3326900"/>
            <a:chExt cx="304850" cy="302875"/>
          </a:xfrm>
        </p:grpSpPr>
        <p:sp>
          <p:nvSpPr>
            <p:cNvPr id="8673" name="Google Shape;8673;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2917051" y="1706881"/>
            <a:ext cx="486566" cy="414708"/>
            <a:chOff x="-19835275" y="3330250"/>
            <a:chExt cx="329250" cy="280625"/>
          </a:xfrm>
        </p:grpSpPr>
        <p:sp>
          <p:nvSpPr>
            <p:cNvPr id="8679" name="Google Shape;8679;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4"/>
          <p:cNvGrpSpPr/>
          <p:nvPr/>
        </p:nvGrpSpPr>
        <p:grpSpPr>
          <a:xfrm>
            <a:off x="2935080" y="2243470"/>
            <a:ext cx="450507" cy="449547"/>
            <a:chOff x="-19822675" y="3692750"/>
            <a:chExt cx="304850" cy="304200"/>
          </a:xfrm>
        </p:grpSpPr>
        <p:sp>
          <p:nvSpPr>
            <p:cNvPr id="8683" name="Google Shape;8683;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935672" y="2796278"/>
            <a:ext cx="449325" cy="450470"/>
            <a:chOff x="-19822675" y="4066875"/>
            <a:chExt cx="304050" cy="304825"/>
          </a:xfrm>
        </p:grpSpPr>
        <p:sp>
          <p:nvSpPr>
            <p:cNvPr id="8689" name="Google Shape;8689;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64"/>
          <p:cNvGrpSpPr/>
          <p:nvPr/>
        </p:nvGrpSpPr>
        <p:grpSpPr>
          <a:xfrm>
            <a:off x="5744740" y="1689571"/>
            <a:ext cx="399302" cy="449325"/>
            <a:chOff x="-17878825" y="3334400"/>
            <a:chExt cx="270200" cy="304050"/>
          </a:xfrm>
        </p:grpSpPr>
        <p:sp>
          <p:nvSpPr>
            <p:cNvPr id="8696" name="Google Shape;8696;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5718565" y="2242416"/>
            <a:ext cx="451653" cy="451653"/>
            <a:chOff x="-17896150" y="3709300"/>
            <a:chExt cx="305625" cy="305625"/>
          </a:xfrm>
        </p:grpSpPr>
        <p:sp>
          <p:nvSpPr>
            <p:cNvPr id="8704" name="Google Shape;8704;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4"/>
          <p:cNvGrpSpPr/>
          <p:nvPr/>
        </p:nvGrpSpPr>
        <p:grpSpPr>
          <a:xfrm>
            <a:off x="5746495" y="2795686"/>
            <a:ext cx="395792" cy="451653"/>
            <a:chOff x="-17878025" y="4082625"/>
            <a:chExt cx="267825" cy="305625"/>
          </a:xfrm>
        </p:grpSpPr>
        <p:sp>
          <p:nvSpPr>
            <p:cNvPr id="8709" name="Google Shape;8709;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64"/>
          <p:cNvGrpSpPr/>
          <p:nvPr/>
        </p:nvGrpSpPr>
        <p:grpSpPr>
          <a:xfrm>
            <a:off x="2890388" y="3355015"/>
            <a:ext cx="450507" cy="423722"/>
            <a:chOff x="-16044450" y="3317850"/>
            <a:chExt cx="304850" cy="286725"/>
          </a:xfrm>
        </p:grpSpPr>
        <p:sp>
          <p:nvSpPr>
            <p:cNvPr id="8717" name="Google Shape;8717;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1" name="Google Shape;8721;p64"/>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64"/>
          <p:cNvGrpSpPr/>
          <p:nvPr/>
        </p:nvGrpSpPr>
        <p:grpSpPr>
          <a:xfrm>
            <a:off x="8012905" y="2243724"/>
            <a:ext cx="373662" cy="449030"/>
            <a:chOff x="-16018450" y="4058400"/>
            <a:chExt cx="252850" cy="303850"/>
          </a:xfrm>
        </p:grpSpPr>
        <p:sp>
          <p:nvSpPr>
            <p:cNvPr id="8723" name="Google Shape;8723;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64"/>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32"/>
        <p:cNvGrpSpPr/>
        <p:nvPr/>
      </p:nvGrpSpPr>
      <p:grpSpPr>
        <a:xfrm>
          <a:off x="0" y="0"/>
          <a:ext cx="0" cy="0"/>
          <a:chOff x="0" y="0"/>
          <a:chExt cx="0" cy="0"/>
        </a:xfrm>
      </p:grpSpPr>
      <p:grpSp>
        <p:nvGrpSpPr>
          <p:cNvPr id="8733" name="Google Shape;8733;p65"/>
          <p:cNvGrpSpPr/>
          <p:nvPr/>
        </p:nvGrpSpPr>
        <p:grpSpPr>
          <a:xfrm>
            <a:off x="829817" y="1689241"/>
            <a:ext cx="442337" cy="419623"/>
            <a:chOff x="-6696925" y="3272575"/>
            <a:chExt cx="307200" cy="291425"/>
          </a:xfrm>
        </p:grpSpPr>
        <p:sp>
          <p:nvSpPr>
            <p:cNvPr id="8734" name="Google Shape;8734;p6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5"/>
          <p:cNvGrpSpPr/>
          <p:nvPr/>
        </p:nvGrpSpPr>
        <p:grpSpPr>
          <a:xfrm>
            <a:off x="829799" y="2204636"/>
            <a:ext cx="442373" cy="420775"/>
            <a:chOff x="-6690625" y="3631325"/>
            <a:chExt cx="307225" cy="292225"/>
          </a:xfrm>
        </p:grpSpPr>
        <p:sp>
          <p:nvSpPr>
            <p:cNvPr id="8737" name="Google Shape;8737;p6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65"/>
          <p:cNvGrpSpPr/>
          <p:nvPr/>
        </p:nvGrpSpPr>
        <p:grpSpPr>
          <a:xfrm>
            <a:off x="851921" y="2756972"/>
            <a:ext cx="421927" cy="419371"/>
            <a:chOff x="-6689825" y="3992050"/>
            <a:chExt cx="293025" cy="291250"/>
          </a:xfrm>
        </p:grpSpPr>
        <p:sp>
          <p:nvSpPr>
            <p:cNvPr id="8743" name="Google Shape;8743;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5" name="Google Shape;8755;p65"/>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65"/>
          <p:cNvGrpSpPr/>
          <p:nvPr/>
        </p:nvGrpSpPr>
        <p:grpSpPr>
          <a:xfrm>
            <a:off x="3535232" y="2205192"/>
            <a:ext cx="423043" cy="419659"/>
            <a:chOff x="-4837325" y="3612425"/>
            <a:chExt cx="293800" cy="291450"/>
          </a:xfrm>
        </p:grpSpPr>
        <p:sp>
          <p:nvSpPr>
            <p:cNvPr id="8757" name="Google Shape;8757;p6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5"/>
          <p:cNvGrpSpPr/>
          <p:nvPr/>
        </p:nvGrpSpPr>
        <p:grpSpPr>
          <a:xfrm>
            <a:off x="3548265" y="2756826"/>
            <a:ext cx="420775" cy="419659"/>
            <a:chOff x="-4837325" y="3971575"/>
            <a:chExt cx="292225" cy="291450"/>
          </a:xfrm>
        </p:grpSpPr>
        <p:sp>
          <p:nvSpPr>
            <p:cNvPr id="8761" name="Google Shape;8761;p6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5"/>
          <p:cNvGrpSpPr/>
          <p:nvPr/>
        </p:nvGrpSpPr>
        <p:grpSpPr>
          <a:xfrm>
            <a:off x="6240279" y="1714185"/>
            <a:ext cx="430998" cy="369730"/>
            <a:chOff x="-3037625" y="3254850"/>
            <a:chExt cx="299325" cy="256775"/>
          </a:xfrm>
        </p:grpSpPr>
        <p:sp>
          <p:nvSpPr>
            <p:cNvPr id="8768" name="Google Shape;8768;p6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5"/>
          <p:cNvGrpSpPr/>
          <p:nvPr/>
        </p:nvGrpSpPr>
        <p:grpSpPr>
          <a:xfrm>
            <a:off x="6244239" y="2204615"/>
            <a:ext cx="423079" cy="420811"/>
            <a:chOff x="-3031325" y="3597450"/>
            <a:chExt cx="293825" cy="292250"/>
          </a:xfrm>
        </p:grpSpPr>
        <p:sp>
          <p:nvSpPr>
            <p:cNvPr id="8773" name="Google Shape;8773;p6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5"/>
          <p:cNvGrpSpPr/>
          <p:nvPr/>
        </p:nvGrpSpPr>
        <p:grpSpPr>
          <a:xfrm>
            <a:off x="6256714" y="2781214"/>
            <a:ext cx="421927" cy="370882"/>
            <a:chOff x="-3030525" y="3973150"/>
            <a:chExt cx="293025" cy="257575"/>
          </a:xfrm>
        </p:grpSpPr>
        <p:sp>
          <p:nvSpPr>
            <p:cNvPr id="8778" name="Google Shape;8778;p6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5"/>
          <p:cNvGrpSpPr/>
          <p:nvPr/>
        </p:nvGrpSpPr>
        <p:grpSpPr>
          <a:xfrm>
            <a:off x="1358307" y="3369426"/>
            <a:ext cx="421927" cy="297195"/>
            <a:chOff x="-1199300" y="3279250"/>
            <a:chExt cx="293025" cy="206400"/>
          </a:xfrm>
        </p:grpSpPr>
        <p:sp>
          <p:nvSpPr>
            <p:cNvPr id="8781" name="Google Shape;8781;p6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5"/>
          <p:cNvGrpSpPr/>
          <p:nvPr/>
        </p:nvGrpSpPr>
        <p:grpSpPr>
          <a:xfrm>
            <a:off x="1365393" y="1688773"/>
            <a:ext cx="444605" cy="420559"/>
            <a:chOff x="-6338550" y="3272950"/>
            <a:chExt cx="308775" cy="292075"/>
          </a:xfrm>
        </p:grpSpPr>
        <p:sp>
          <p:nvSpPr>
            <p:cNvPr id="8786" name="Google Shape;8786;p6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5"/>
          <p:cNvGrpSpPr/>
          <p:nvPr/>
        </p:nvGrpSpPr>
        <p:grpSpPr>
          <a:xfrm>
            <a:off x="1376732" y="2205194"/>
            <a:ext cx="421927" cy="419659"/>
            <a:chOff x="-6329100" y="3632100"/>
            <a:chExt cx="293025" cy="291450"/>
          </a:xfrm>
        </p:grpSpPr>
        <p:sp>
          <p:nvSpPr>
            <p:cNvPr id="8790" name="Google Shape;8790;p6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5"/>
          <p:cNvGrpSpPr/>
          <p:nvPr/>
        </p:nvGrpSpPr>
        <p:grpSpPr>
          <a:xfrm>
            <a:off x="1389783" y="2756828"/>
            <a:ext cx="419623" cy="419659"/>
            <a:chOff x="-6329875" y="3992050"/>
            <a:chExt cx="291425" cy="291450"/>
          </a:xfrm>
        </p:grpSpPr>
        <p:sp>
          <p:nvSpPr>
            <p:cNvPr id="8794" name="Google Shape;8794;p6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5"/>
          <p:cNvGrpSpPr/>
          <p:nvPr/>
        </p:nvGrpSpPr>
        <p:grpSpPr>
          <a:xfrm>
            <a:off x="4075920" y="1687530"/>
            <a:ext cx="423079" cy="423043"/>
            <a:chOff x="-4478975" y="3251700"/>
            <a:chExt cx="293825" cy="293800"/>
          </a:xfrm>
        </p:grpSpPr>
        <p:sp>
          <p:nvSpPr>
            <p:cNvPr id="8799" name="Google Shape;8799;p6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5"/>
          <p:cNvGrpSpPr/>
          <p:nvPr/>
        </p:nvGrpSpPr>
        <p:grpSpPr>
          <a:xfrm>
            <a:off x="4075920" y="2205192"/>
            <a:ext cx="423079" cy="419659"/>
            <a:chOff x="-4475825" y="3612425"/>
            <a:chExt cx="293825" cy="291450"/>
          </a:xfrm>
        </p:grpSpPr>
        <p:sp>
          <p:nvSpPr>
            <p:cNvPr id="8803" name="Google Shape;8803;p6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5"/>
          <p:cNvGrpSpPr/>
          <p:nvPr/>
        </p:nvGrpSpPr>
        <p:grpSpPr>
          <a:xfrm>
            <a:off x="4084992" y="2756844"/>
            <a:ext cx="428730" cy="419623"/>
            <a:chOff x="-4480550" y="3970800"/>
            <a:chExt cx="297750" cy="291425"/>
          </a:xfrm>
        </p:grpSpPr>
        <p:sp>
          <p:nvSpPr>
            <p:cNvPr id="8807" name="Google Shape;8807;p6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5"/>
          <p:cNvGrpSpPr/>
          <p:nvPr/>
        </p:nvGrpSpPr>
        <p:grpSpPr>
          <a:xfrm>
            <a:off x="6788826" y="1689221"/>
            <a:ext cx="415123" cy="419659"/>
            <a:chOff x="-2668225" y="3239075"/>
            <a:chExt cx="288300" cy="291450"/>
          </a:xfrm>
        </p:grpSpPr>
        <p:sp>
          <p:nvSpPr>
            <p:cNvPr id="8810" name="Google Shape;8810;p6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5"/>
          <p:cNvGrpSpPr/>
          <p:nvPr/>
        </p:nvGrpSpPr>
        <p:grpSpPr>
          <a:xfrm>
            <a:off x="6785982" y="2205191"/>
            <a:ext cx="420811" cy="419659"/>
            <a:chOff x="-2671375" y="3597450"/>
            <a:chExt cx="292250" cy="291450"/>
          </a:xfrm>
        </p:grpSpPr>
        <p:sp>
          <p:nvSpPr>
            <p:cNvPr id="8816" name="Google Shape;8816;p6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65"/>
          <p:cNvGrpSpPr/>
          <p:nvPr/>
        </p:nvGrpSpPr>
        <p:grpSpPr>
          <a:xfrm>
            <a:off x="6796765" y="2755691"/>
            <a:ext cx="423043" cy="421927"/>
            <a:chOff x="-2670575" y="3956600"/>
            <a:chExt cx="293800" cy="293025"/>
          </a:xfrm>
        </p:grpSpPr>
        <p:sp>
          <p:nvSpPr>
            <p:cNvPr id="8819" name="Google Shape;8819;p6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5"/>
          <p:cNvGrpSpPr/>
          <p:nvPr/>
        </p:nvGrpSpPr>
        <p:grpSpPr>
          <a:xfrm>
            <a:off x="3054285" y="3311947"/>
            <a:ext cx="426462" cy="418363"/>
            <a:chOff x="-1183550" y="3586525"/>
            <a:chExt cx="296175" cy="290550"/>
          </a:xfrm>
        </p:grpSpPr>
        <p:sp>
          <p:nvSpPr>
            <p:cNvPr id="8824" name="Google Shape;8824;p6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5"/>
          <p:cNvGrpSpPr/>
          <p:nvPr/>
        </p:nvGrpSpPr>
        <p:grpSpPr>
          <a:xfrm>
            <a:off x="1917896" y="1689799"/>
            <a:ext cx="420811" cy="418507"/>
            <a:chOff x="-5971525" y="3273750"/>
            <a:chExt cx="292250" cy="290650"/>
          </a:xfrm>
        </p:grpSpPr>
        <p:sp>
          <p:nvSpPr>
            <p:cNvPr id="8834" name="Google Shape;8834;p6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65"/>
          <p:cNvGrpSpPr/>
          <p:nvPr/>
        </p:nvGrpSpPr>
        <p:grpSpPr>
          <a:xfrm>
            <a:off x="1912226" y="2203826"/>
            <a:ext cx="432150" cy="422395"/>
            <a:chOff x="-5974675" y="3632100"/>
            <a:chExt cx="300125" cy="293350"/>
          </a:xfrm>
        </p:grpSpPr>
        <p:sp>
          <p:nvSpPr>
            <p:cNvPr id="8837" name="Google Shape;8837;p6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5"/>
          <p:cNvGrpSpPr/>
          <p:nvPr/>
        </p:nvGrpSpPr>
        <p:grpSpPr>
          <a:xfrm>
            <a:off x="1942267" y="2755694"/>
            <a:ext cx="395865" cy="421927"/>
            <a:chOff x="-5971525" y="3990475"/>
            <a:chExt cx="274925" cy="293025"/>
          </a:xfrm>
        </p:grpSpPr>
        <p:sp>
          <p:nvSpPr>
            <p:cNvPr id="8841" name="Google Shape;8841;p6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5"/>
          <p:cNvGrpSpPr/>
          <p:nvPr/>
        </p:nvGrpSpPr>
        <p:grpSpPr>
          <a:xfrm>
            <a:off x="4615473" y="1689798"/>
            <a:ext cx="420775" cy="418507"/>
            <a:chOff x="-4118225" y="3253275"/>
            <a:chExt cx="292225" cy="290650"/>
          </a:xfrm>
        </p:grpSpPr>
        <p:sp>
          <p:nvSpPr>
            <p:cNvPr id="8846" name="Google Shape;8846;p6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5"/>
          <p:cNvGrpSpPr/>
          <p:nvPr/>
        </p:nvGrpSpPr>
        <p:grpSpPr>
          <a:xfrm>
            <a:off x="4665924" y="2204922"/>
            <a:ext cx="319874" cy="420199"/>
            <a:chOff x="-4082800" y="3612425"/>
            <a:chExt cx="222150" cy="291825"/>
          </a:xfrm>
        </p:grpSpPr>
        <p:sp>
          <p:nvSpPr>
            <p:cNvPr id="8849" name="Google Shape;8849;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5"/>
          <p:cNvGrpSpPr/>
          <p:nvPr/>
        </p:nvGrpSpPr>
        <p:grpSpPr>
          <a:xfrm>
            <a:off x="4627372" y="2769876"/>
            <a:ext cx="420775" cy="393561"/>
            <a:chOff x="-4118225" y="3990475"/>
            <a:chExt cx="292225" cy="273325"/>
          </a:xfrm>
        </p:grpSpPr>
        <p:sp>
          <p:nvSpPr>
            <p:cNvPr id="8853" name="Google Shape;8853;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5"/>
          <p:cNvGrpSpPr/>
          <p:nvPr/>
        </p:nvGrpSpPr>
        <p:grpSpPr>
          <a:xfrm>
            <a:off x="7338026" y="1688087"/>
            <a:ext cx="394713" cy="421927"/>
            <a:chOff x="-2312225" y="3238300"/>
            <a:chExt cx="274125" cy="293025"/>
          </a:xfrm>
        </p:grpSpPr>
        <p:sp>
          <p:nvSpPr>
            <p:cNvPr id="8858" name="Google Shape;8858;p6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5"/>
          <p:cNvGrpSpPr/>
          <p:nvPr/>
        </p:nvGrpSpPr>
        <p:grpSpPr>
          <a:xfrm>
            <a:off x="7335742" y="2756825"/>
            <a:ext cx="423079" cy="419659"/>
            <a:chOff x="-2310650" y="3958175"/>
            <a:chExt cx="293825" cy="291450"/>
          </a:xfrm>
        </p:grpSpPr>
        <p:sp>
          <p:nvSpPr>
            <p:cNvPr id="8861" name="Google Shape;8861;p6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5"/>
          <p:cNvGrpSpPr/>
          <p:nvPr/>
        </p:nvGrpSpPr>
        <p:grpSpPr>
          <a:xfrm>
            <a:off x="4702603" y="3308459"/>
            <a:ext cx="424159" cy="419659"/>
            <a:chOff x="-1182750" y="3962900"/>
            <a:chExt cx="294575" cy="291450"/>
          </a:xfrm>
        </p:grpSpPr>
        <p:sp>
          <p:nvSpPr>
            <p:cNvPr id="8864" name="Google Shape;8864;p6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5"/>
          <p:cNvGrpSpPr/>
          <p:nvPr/>
        </p:nvGrpSpPr>
        <p:grpSpPr>
          <a:xfrm>
            <a:off x="2455739" y="1689223"/>
            <a:ext cx="424195" cy="419659"/>
            <a:chOff x="-5611575" y="3272950"/>
            <a:chExt cx="294600" cy="291450"/>
          </a:xfrm>
        </p:grpSpPr>
        <p:sp>
          <p:nvSpPr>
            <p:cNvPr id="8872" name="Google Shape;8872;p6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5"/>
          <p:cNvGrpSpPr/>
          <p:nvPr/>
        </p:nvGrpSpPr>
        <p:grpSpPr>
          <a:xfrm>
            <a:off x="2455739" y="2205770"/>
            <a:ext cx="424195" cy="418507"/>
            <a:chOff x="-5613150" y="3632900"/>
            <a:chExt cx="294600" cy="290650"/>
          </a:xfrm>
        </p:grpSpPr>
        <p:sp>
          <p:nvSpPr>
            <p:cNvPr id="8878" name="Google Shape;8878;p6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5"/>
          <p:cNvGrpSpPr/>
          <p:nvPr/>
        </p:nvGrpSpPr>
        <p:grpSpPr>
          <a:xfrm>
            <a:off x="7324977" y="2153586"/>
            <a:ext cx="420811" cy="522864"/>
            <a:chOff x="-2310650" y="3525775"/>
            <a:chExt cx="292250" cy="363125"/>
          </a:xfrm>
        </p:grpSpPr>
        <p:sp>
          <p:nvSpPr>
            <p:cNvPr id="8881" name="Google Shape;8881;p6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5"/>
          <p:cNvGrpSpPr/>
          <p:nvPr/>
        </p:nvGrpSpPr>
        <p:grpSpPr>
          <a:xfrm>
            <a:off x="2467638" y="2756270"/>
            <a:ext cx="424195" cy="420775"/>
            <a:chOff x="-5613150" y="3991275"/>
            <a:chExt cx="294600" cy="292225"/>
          </a:xfrm>
        </p:grpSpPr>
        <p:sp>
          <p:nvSpPr>
            <p:cNvPr id="8886" name="Google Shape;8886;p6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5"/>
          <p:cNvGrpSpPr/>
          <p:nvPr/>
        </p:nvGrpSpPr>
        <p:grpSpPr>
          <a:xfrm>
            <a:off x="5139126" y="1689438"/>
            <a:ext cx="434634" cy="419227"/>
            <a:chOff x="-3768700" y="3253275"/>
            <a:chExt cx="301850" cy="291150"/>
          </a:xfrm>
        </p:grpSpPr>
        <p:sp>
          <p:nvSpPr>
            <p:cNvPr id="8896" name="Google Shape;8896;p6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5"/>
          <p:cNvGrpSpPr/>
          <p:nvPr/>
        </p:nvGrpSpPr>
        <p:grpSpPr>
          <a:xfrm>
            <a:off x="5143209" y="2217090"/>
            <a:ext cx="426462" cy="395865"/>
            <a:chOff x="-3808700" y="3628950"/>
            <a:chExt cx="296175" cy="274925"/>
          </a:xfrm>
        </p:grpSpPr>
        <p:sp>
          <p:nvSpPr>
            <p:cNvPr id="8900" name="Google Shape;8900;p6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5"/>
          <p:cNvGrpSpPr/>
          <p:nvPr/>
        </p:nvGrpSpPr>
        <p:grpSpPr>
          <a:xfrm>
            <a:off x="5208420" y="2756412"/>
            <a:ext cx="419443" cy="420487"/>
            <a:chOff x="-3771675" y="3971775"/>
            <a:chExt cx="291300" cy="292025"/>
          </a:xfrm>
        </p:grpSpPr>
        <p:sp>
          <p:nvSpPr>
            <p:cNvPr id="8904" name="Google Shape;8904;p6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5"/>
          <p:cNvGrpSpPr/>
          <p:nvPr/>
        </p:nvGrpSpPr>
        <p:grpSpPr>
          <a:xfrm>
            <a:off x="7869864" y="1716461"/>
            <a:ext cx="420271" cy="320774"/>
            <a:chOff x="-1951475" y="3273100"/>
            <a:chExt cx="291875" cy="222775"/>
          </a:xfrm>
        </p:grpSpPr>
        <p:sp>
          <p:nvSpPr>
            <p:cNvPr id="8910" name="Google Shape;8910;p6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5"/>
          <p:cNvGrpSpPr/>
          <p:nvPr/>
        </p:nvGrpSpPr>
        <p:grpSpPr>
          <a:xfrm>
            <a:off x="7867344" y="2205191"/>
            <a:ext cx="425310" cy="419659"/>
            <a:chOff x="-1951475" y="3597450"/>
            <a:chExt cx="295375" cy="291450"/>
          </a:xfrm>
        </p:grpSpPr>
        <p:sp>
          <p:nvSpPr>
            <p:cNvPr id="8914" name="Google Shape;8914;p6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5"/>
          <p:cNvGrpSpPr/>
          <p:nvPr/>
        </p:nvGrpSpPr>
        <p:grpSpPr>
          <a:xfrm>
            <a:off x="7869595" y="2756825"/>
            <a:ext cx="444605" cy="419659"/>
            <a:chOff x="-1960150" y="3956600"/>
            <a:chExt cx="308775" cy="291450"/>
          </a:xfrm>
        </p:grpSpPr>
        <p:sp>
          <p:nvSpPr>
            <p:cNvPr id="8919" name="Google Shape;8919;p6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5"/>
          <p:cNvGrpSpPr/>
          <p:nvPr/>
        </p:nvGrpSpPr>
        <p:grpSpPr>
          <a:xfrm>
            <a:off x="1923633" y="3307636"/>
            <a:ext cx="420775" cy="420775"/>
            <a:chOff x="-804700" y="3226500"/>
            <a:chExt cx="292225" cy="292225"/>
          </a:xfrm>
        </p:grpSpPr>
        <p:sp>
          <p:nvSpPr>
            <p:cNvPr id="8922" name="Google Shape;8922;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65"/>
          <p:cNvGrpSpPr/>
          <p:nvPr/>
        </p:nvGrpSpPr>
        <p:grpSpPr>
          <a:xfrm>
            <a:off x="3003724" y="1688647"/>
            <a:ext cx="420775" cy="420811"/>
            <a:chOff x="-5251625" y="3272950"/>
            <a:chExt cx="292225" cy="292250"/>
          </a:xfrm>
        </p:grpSpPr>
        <p:sp>
          <p:nvSpPr>
            <p:cNvPr id="8930" name="Google Shape;8930;p6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5"/>
          <p:cNvGrpSpPr/>
          <p:nvPr/>
        </p:nvGrpSpPr>
        <p:grpSpPr>
          <a:xfrm>
            <a:off x="3000322" y="2204348"/>
            <a:ext cx="427578" cy="421351"/>
            <a:chOff x="-5254775" y="3631325"/>
            <a:chExt cx="296950" cy="292625"/>
          </a:xfrm>
        </p:grpSpPr>
        <p:sp>
          <p:nvSpPr>
            <p:cNvPr id="8934" name="Google Shape;8934;p6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5"/>
          <p:cNvGrpSpPr/>
          <p:nvPr/>
        </p:nvGrpSpPr>
        <p:grpSpPr>
          <a:xfrm>
            <a:off x="3016181" y="2756270"/>
            <a:ext cx="419659" cy="420775"/>
            <a:chOff x="-5251625" y="3991275"/>
            <a:chExt cx="291450" cy="292225"/>
          </a:xfrm>
        </p:grpSpPr>
        <p:sp>
          <p:nvSpPr>
            <p:cNvPr id="8942" name="Google Shape;8942;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5"/>
          <p:cNvGrpSpPr/>
          <p:nvPr/>
        </p:nvGrpSpPr>
        <p:grpSpPr>
          <a:xfrm>
            <a:off x="5756763" y="1689240"/>
            <a:ext cx="319874" cy="419623"/>
            <a:chOff x="-3365275" y="3253275"/>
            <a:chExt cx="222150" cy="291425"/>
          </a:xfrm>
        </p:grpSpPr>
        <p:sp>
          <p:nvSpPr>
            <p:cNvPr id="8948" name="Google Shape;8948;p6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5"/>
          <p:cNvGrpSpPr/>
          <p:nvPr/>
        </p:nvGrpSpPr>
        <p:grpSpPr>
          <a:xfrm>
            <a:off x="5730701" y="2204058"/>
            <a:ext cx="371998" cy="421927"/>
            <a:chOff x="-3383375" y="3611625"/>
            <a:chExt cx="258350" cy="293025"/>
          </a:xfrm>
        </p:grpSpPr>
        <p:sp>
          <p:nvSpPr>
            <p:cNvPr id="8951" name="Google Shape;8951;p6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65"/>
          <p:cNvGrpSpPr/>
          <p:nvPr/>
        </p:nvGrpSpPr>
        <p:grpSpPr>
          <a:xfrm>
            <a:off x="5793050" y="2756826"/>
            <a:ext cx="271097" cy="419659"/>
            <a:chOff x="-3347950" y="3971575"/>
            <a:chExt cx="188275" cy="291450"/>
          </a:xfrm>
        </p:grpSpPr>
        <p:sp>
          <p:nvSpPr>
            <p:cNvPr id="8954" name="Google Shape;8954;p6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5"/>
          <p:cNvGrpSpPr/>
          <p:nvPr/>
        </p:nvGrpSpPr>
        <p:grpSpPr>
          <a:xfrm>
            <a:off x="842909" y="3307061"/>
            <a:ext cx="371998" cy="421927"/>
            <a:chOff x="-1575775" y="3238300"/>
            <a:chExt cx="258350" cy="293025"/>
          </a:xfrm>
        </p:grpSpPr>
        <p:sp>
          <p:nvSpPr>
            <p:cNvPr id="8958" name="Google Shape;8958;p6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5"/>
          <p:cNvGrpSpPr/>
          <p:nvPr/>
        </p:nvGrpSpPr>
        <p:grpSpPr>
          <a:xfrm>
            <a:off x="2487807" y="3309051"/>
            <a:ext cx="423079" cy="424159"/>
            <a:chOff x="-1591550" y="3597475"/>
            <a:chExt cx="293825" cy="294575"/>
          </a:xfrm>
        </p:grpSpPr>
        <p:sp>
          <p:nvSpPr>
            <p:cNvPr id="8964" name="Google Shape;8964;p6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5"/>
          <p:cNvGrpSpPr/>
          <p:nvPr/>
        </p:nvGrpSpPr>
        <p:grpSpPr>
          <a:xfrm>
            <a:off x="4137277" y="3318663"/>
            <a:ext cx="421927" cy="399248"/>
            <a:chOff x="-1592325" y="3957400"/>
            <a:chExt cx="293025" cy="277275"/>
          </a:xfrm>
        </p:grpSpPr>
        <p:sp>
          <p:nvSpPr>
            <p:cNvPr id="8968" name="Google Shape;8968;p6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65"/>
          <p:cNvGrpSpPr/>
          <p:nvPr/>
        </p:nvGrpSpPr>
        <p:grpSpPr>
          <a:xfrm>
            <a:off x="3624147" y="3310744"/>
            <a:ext cx="369730" cy="420775"/>
            <a:chOff x="-778700" y="3612425"/>
            <a:chExt cx="256775" cy="292225"/>
          </a:xfrm>
        </p:grpSpPr>
        <p:sp>
          <p:nvSpPr>
            <p:cNvPr id="8973" name="Google Shape;8973;p6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5"/>
          <p:cNvGrpSpPr/>
          <p:nvPr/>
        </p:nvGrpSpPr>
        <p:grpSpPr>
          <a:xfrm>
            <a:off x="6095649" y="3828305"/>
            <a:ext cx="340731" cy="387641"/>
            <a:chOff x="7728464" y="1561258"/>
            <a:chExt cx="349719" cy="397866"/>
          </a:xfrm>
        </p:grpSpPr>
        <p:sp>
          <p:nvSpPr>
            <p:cNvPr id="8980" name="Google Shape;8980;p6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5"/>
          <p:cNvGrpSpPr/>
          <p:nvPr/>
        </p:nvGrpSpPr>
        <p:grpSpPr>
          <a:xfrm>
            <a:off x="4018617" y="3828305"/>
            <a:ext cx="387681" cy="387641"/>
            <a:chOff x="5611350" y="1561258"/>
            <a:chExt cx="397907" cy="397866"/>
          </a:xfrm>
        </p:grpSpPr>
        <p:sp>
          <p:nvSpPr>
            <p:cNvPr id="8983" name="Google Shape;8983;p6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65"/>
          <p:cNvGrpSpPr/>
          <p:nvPr/>
        </p:nvGrpSpPr>
        <p:grpSpPr>
          <a:xfrm>
            <a:off x="4537903" y="3925571"/>
            <a:ext cx="387610" cy="193109"/>
            <a:chOff x="6140660" y="1661097"/>
            <a:chExt cx="397835" cy="198202"/>
          </a:xfrm>
        </p:grpSpPr>
        <p:sp>
          <p:nvSpPr>
            <p:cNvPr id="8988" name="Google Shape;8988;p6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5"/>
          <p:cNvGrpSpPr/>
          <p:nvPr/>
        </p:nvGrpSpPr>
        <p:grpSpPr>
          <a:xfrm>
            <a:off x="5057118" y="3828305"/>
            <a:ext cx="387681" cy="387641"/>
            <a:chOff x="6669907" y="1561258"/>
            <a:chExt cx="397907" cy="397866"/>
          </a:xfrm>
        </p:grpSpPr>
        <p:sp>
          <p:nvSpPr>
            <p:cNvPr id="8993" name="Google Shape;8993;p6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5"/>
          <p:cNvGrpSpPr/>
          <p:nvPr/>
        </p:nvGrpSpPr>
        <p:grpSpPr>
          <a:xfrm>
            <a:off x="1942348" y="3885842"/>
            <a:ext cx="387681" cy="272572"/>
            <a:chOff x="3386036" y="1746339"/>
            <a:chExt cx="397907" cy="279762"/>
          </a:xfrm>
        </p:grpSpPr>
        <p:sp>
          <p:nvSpPr>
            <p:cNvPr id="8999" name="Google Shape;8999;p6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65"/>
          <p:cNvGrpSpPr/>
          <p:nvPr/>
        </p:nvGrpSpPr>
        <p:grpSpPr>
          <a:xfrm>
            <a:off x="2980045" y="3828288"/>
            <a:ext cx="387681" cy="387681"/>
            <a:chOff x="4417380" y="1687279"/>
            <a:chExt cx="397907" cy="397907"/>
          </a:xfrm>
        </p:grpSpPr>
        <p:sp>
          <p:nvSpPr>
            <p:cNvPr id="9002" name="Google Shape;9002;p6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5"/>
          <p:cNvGrpSpPr/>
          <p:nvPr/>
        </p:nvGrpSpPr>
        <p:grpSpPr>
          <a:xfrm>
            <a:off x="7926526" y="3308537"/>
            <a:ext cx="387661" cy="387661"/>
            <a:chOff x="2869999" y="1687279"/>
            <a:chExt cx="397887" cy="397887"/>
          </a:xfrm>
        </p:grpSpPr>
        <p:sp>
          <p:nvSpPr>
            <p:cNvPr id="9005" name="Google Shape;9005;p6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5"/>
          <p:cNvGrpSpPr/>
          <p:nvPr/>
        </p:nvGrpSpPr>
        <p:grpSpPr>
          <a:xfrm>
            <a:off x="2461634" y="3828664"/>
            <a:ext cx="386807" cy="386929"/>
            <a:chOff x="3902887" y="1687655"/>
            <a:chExt cx="397010" cy="397135"/>
          </a:xfrm>
        </p:grpSpPr>
        <p:sp>
          <p:nvSpPr>
            <p:cNvPr id="9008" name="Google Shape;9008;p6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5"/>
          <p:cNvGrpSpPr/>
          <p:nvPr/>
        </p:nvGrpSpPr>
        <p:grpSpPr>
          <a:xfrm>
            <a:off x="3499331" y="3828344"/>
            <a:ext cx="387681" cy="387681"/>
            <a:chOff x="4933458" y="1687279"/>
            <a:chExt cx="397907" cy="397907"/>
          </a:xfrm>
        </p:grpSpPr>
        <p:sp>
          <p:nvSpPr>
            <p:cNvPr id="9011" name="Google Shape;9011;p6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5"/>
          <p:cNvGrpSpPr/>
          <p:nvPr/>
        </p:nvGrpSpPr>
        <p:grpSpPr>
          <a:xfrm>
            <a:off x="5273586" y="3308775"/>
            <a:ext cx="387681" cy="387661"/>
            <a:chOff x="266768" y="1721375"/>
            <a:chExt cx="397907" cy="397887"/>
          </a:xfrm>
        </p:grpSpPr>
        <p:sp>
          <p:nvSpPr>
            <p:cNvPr id="9014" name="Google Shape;9014;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5"/>
          <p:cNvGrpSpPr/>
          <p:nvPr/>
        </p:nvGrpSpPr>
        <p:grpSpPr>
          <a:xfrm>
            <a:off x="7395588" y="3308924"/>
            <a:ext cx="387539" cy="386888"/>
            <a:chOff x="2408992" y="1722875"/>
            <a:chExt cx="397761" cy="397093"/>
          </a:xfrm>
        </p:grpSpPr>
        <p:sp>
          <p:nvSpPr>
            <p:cNvPr id="9017" name="Google Shape;9017;p6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5"/>
          <p:cNvGrpSpPr/>
          <p:nvPr/>
        </p:nvGrpSpPr>
        <p:grpSpPr>
          <a:xfrm>
            <a:off x="5576404" y="3828305"/>
            <a:ext cx="387641" cy="387641"/>
            <a:chOff x="7199196" y="1561258"/>
            <a:chExt cx="397866" cy="397866"/>
          </a:xfrm>
        </p:grpSpPr>
        <p:sp>
          <p:nvSpPr>
            <p:cNvPr id="9020" name="Google Shape;9020;p6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5"/>
          <p:cNvGrpSpPr/>
          <p:nvPr/>
        </p:nvGrpSpPr>
        <p:grpSpPr>
          <a:xfrm>
            <a:off x="6332282" y="3308537"/>
            <a:ext cx="387661" cy="387661"/>
            <a:chOff x="1379798" y="1723250"/>
            <a:chExt cx="397887" cy="397887"/>
          </a:xfrm>
        </p:grpSpPr>
        <p:sp>
          <p:nvSpPr>
            <p:cNvPr id="9024" name="Google Shape;9024;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65"/>
          <p:cNvGrpSpPr/>
          <p:nvPr/>
        </p:nvGrpSpPr>
        <p:grpSpPr>
          <a:xfrm>
            <a:off x="5801242" y="3308537"/>
            <a:ext cx="387641" cy="387661"/>
            <a:chOff x="864491" y="1723250"/>
            <a:chExt cx="397866" cy="397887"/>
          </a:xfrm>
        </p:grpSpPr>
        <p:sp>
          <p:nvSpPr>
            <p:cNvPr id="9029" name="Google Shape;9029;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65"/>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65"/>
          <p:cNvGrpSpPr/>
          <p:nvPr/>
        </p:nvGrpSpPr>
        <p:grpSpPr>
          <a:xfrm>
            <a:off x="6568070" y="3827060"/>
            <a:ext cx="388966" cy="388966"/>
            <a:chOff x="1190625" y="238125"/>
            <a:chExt cx="5235075" cy="5235075"/>
          </a:xfrm>
        </p:grpSpPr>
        <p:sp>
          <p:nvSpPr>
            <p:cNvPr id="9034" name="Google Shape;9034;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6" name="Google Shape;9036;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498" name="Google Shape;1498;p30"/>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1499" name="Google Shape;1499;p30"/>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high school and middle school math lessons, students delve into various engaging topics. They explore </a:t>
            </a:r>
            <a:r>
              <a:rPr lang="en" b="1"/>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40"/>
        <p:cNvGrpSpPr/>
        <p:nvPr/>
      </p:nvGrpSpPr>
      <p:grpSpPr>
        <a:xfrm>
          <a:off x="0" y="0"/>
          <a:ext cx="0" cy="0"/>
          <a:chOff x="0" y="0"/>
          <a:chExt cx="0" cy="0"/>
        </a:xfrm>
      </p:grpSpPr>
      <p:pic>
        <p:nvPicPr>
          <p:cNvPr id="9041" name="Google Shape;904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1"/>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Problem-solving strategies</a:t>
            </a:r>
            <a:endParaRPr/>
          </a:p>
        </p:txBody>
      </p:sp>
      <p:sp>
        <p:nvSpPr>
          <p:cNvPr id="1505" name="Google Shape;1505;p31"/>
          <p:cNvSpPr txBox="1">
            <a:spLocks noGrp="1"/>
          </p:cNvSpPr>
          <p:nvPr>
            <p:ph type="title" idx="2"/>
          </p:nvPr>
        </p:nvSpPr>
        <p:spPr>
          <a:xfrm>
            <a:off x="3745950" y="809625"/>
            <a:ext cx="1652100" cy="11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06" name="Google Shape;1506;p31"/>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Apply problem-solving strategies in various contexts</a:t>
            </a:r>
            <a:endParaRPr/>
          </a:p>
        </p:txBody>
      </p:sp>
      <p:grpSp>
        <p:nvGrpSpPr>
          <p:cNvPr id="1507" name="Google Shape;1507;p31"/>
          <p:cNvGrpSpPr/>
          <p:nvPr/>
        </p:nvGrpSpPr>
        <p:grpSpPr>
          <a:xfrm rot="6922716">
            <a:off x="7561124" y="746898"/>
            <a:ext cx="435969" cy="322677"/>
            <a:chOff x="8529533" y="681525"/>
            <a:chExt cx="435967" cy="322675"/>
          </a:xfrm>
        </p:grpSpPr>
        <p:sp>
          <p:nvSpPr>
            <p:cNvPr id="1508" name="Google Shape;1508;p31"/>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09" name="Google Shape;1509;p31"/>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0" name="Google Shape;1510;p31"/>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11" name="Google Shape;1511;p31"/>
          <p:cNvGrpSpPr/>
          <p:nvPr/>
        </p:nvGrpSpPr>
        <p:grpSpPr>
          <a:xfrm>
            <a:off x="970225" y="3797250"/>
            <a:ext cx="406275" cy="563575"/>
            <a:chOff x="140150" y="4340075"/>
            <a:chExt cx="406275" cy="563575"/>
          </a:xfrm>
        </p:grpSpPr>
        <p:sp>
          <p:nvSpPr>
            <p:cNvPr id="1512" name="Google Shape;1512;p31"/>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3" name="Google Shape;1513;p31"/>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4" name="Google Shape;1514;p31"/>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5" name="Google Shape;1515;p31"/>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sp>
        <p:nvSpPr>
          <p:cNvPr id="1520" name="Google Shape;1520;p32"/>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How to solve math problems</a:t>
            </a:r>
            <a:endParaRPr/>
          </a:p>
        </p:txBody>
      </p:sp>
      <p:sp>
        <p:nvSpPr>
          <p:cNvPr id="1521" name="Google Shape;1521;p32"/>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the dynamic landscape of mathematics, honing effective </a:t>
            </a:r>
            <a:r>
              <a:rPr lang="en" b="1"/>
              <a:t>problem-solving skills</a:t>
            </a:r>
            <a:r>
              <a:rPr lang="en"/>
              <a:t> is paramount</a:t>
            </a:r>
            <a:endParaRPr/>
          </a:p>
          <a:p>
            <a:pPr marL="457200" lvl="0" indent="-330200" algn="l" rtl="0">
              <a:spcBef>
                <a:spcPts val="1000"/>
              </a:spcBef>
              <a:spcAft>
                <a:spcPts val="0"/>
              </a:spcAft>
              <a:buSzPts val="1600"/>
              <a:buChar char="●"/>
            </a:pPr>
            <a:r>
              <a:rPr lang="en"/>
              <a:t>Analytical thinking</a:t>
            </a:r>
            <a:endParaRPr/>
          </a:p>
          <a:p>
            <a:pPr marL="457200" lvl="0" indent="-330200" algn="l" rtl="0">
              <a:spcBef>
                <a:spcPts val="0"/>
              </a:spcBef>
              <a:spcAft>
                <a:spcPts val="0"/>
              </a:spcAft>
              <a:buSzPts val="1600"/>
              <a:buChar char="●"/>
            </a:pPr>
            <a:r>
              <a:rPr lang="en"/>
              <a:t>Strategic planning</a:t>
            </a:r>
            <a:endParaRPr/>
          </a:p>
          <a:p>
            <a:pPr marL="457200" lvl="0" indent="-330200" algn="l" rtl="0">
              <a:spcBef>
                <a:spcPts val="0"/>
              </a:spcBef>
              <a:spcAft>
                <a:spcPts val="0"/>
              </a:spcAft>
              <a:buSzPts val="1600"/>
              <a:buChar char="●"/>
            </a:pPr>
            <a:r>
              <a:rPr lang="en"/>
              <a:t>Effective communication</a:t>
            </a:r>
            <a:endParaRPr/>
          </a:p>
          <a:p>
            <a:pPr marL="0" lvl="0" indent="0" algn="l" rtl="0">
              <a:spcBef>
                <a:spcPts val="1000"/>
              </a:spcBef>
              <a:spcAft>
                <a:spcPts val="0"/>
              </a:spcAft>
              <a:buNone/>
            </a:pPr>
            <a:r>
              <a:rPr lang="en"/>
              <a:t>In cultivating these problem-solving skills, you will gain not only mathematical proficiency but also tools for addressing challenges across disciplines</a:t>
            </a:r>
            <a:endParaRPr/>
          </a:p>
        </p:txBody>
      </p:sp>
      <p:pic>
        <p:nvPicPr>
          <p:cNvPr id="1522" name="Google Shape;1522;p32"/>
          <p:cNvPicPr preferRelativeResize="0">
            <a:picLocks noGrp="1"/>
          </p:cNvPicPr>
          <p:nvPr>
            <p:ph type="pic" idx="2"/>
          </p:nvPr>
        </p:nvPicPr>
        <p:blipFill rotWithShape="1">
          <a:blip r:embed="rId3">
            <a:alphaModFix/>
          </a:blip>
          <a:srcRect l="13698" r="19546"/>
          <a:stretch/>
        </p:blipFill>
        <p:spPr>
          <a:xfrm>
            <a:off x="5029325" y="833500"/>
            <a:ext cx="3476400" cy="3476400"/>
          </a:xfrm>
          <a:prstGeom prst="ellipse">
            <a:avLst/>
          </a:prstGeom>
        </p:spPr>
      </p:pic>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27" name="Google Shape;1527;p32"/>
          <p:cNvGrpSpPr/>
          <p:nvPr/>
        </p:nvGrpSpPr>
        <p:grpSpPr>
          <a:xfrm>
            <a:off x="6788444" y="295325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64"/>
        <p:cNvGrpSpPr/>
        <p:nvPr/>
      </p:nvGrpSpPr>
      <p:grpSpPr>
        <a:xfrm>
          <a:off x="0" y="0"/>
          <a:ext cx="0" cy="0"/>
          <a:chOff x="0" y="0"/>
          <a:chExt cx="0" cy="0"/>
        </a:xfrm>
      </p:grpSpPr>
      <p:sp>
        <p:nvSpPr>
          <p:cNvPr id="1565" name="Google Shape;1565;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Analytical thinking</a:t>
            </a:r>
            <a:endParaRPr/>
          </a:p>
        </p:txBody>
      </p:sp>
      <p:sp>
        <p:nvSpPr>
          <p:cNvPr id="1566" name="Google Shape;1566;p33"/>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t>
            </a:r>
            <a:r>
              <a:rPr lang="en" b="1"/>
              <a:t>systematical and logical</a:t>
            </a:r>
            <a:r>
              <a:rPr lang="en"/>
              <a:t> approach to mathematical problems is the foundation for many disciplines</a:t>
            </a:r>
            <a:endParaRPr/>
          </a:p>
        </p:txBody>
      </p:sp>
      <p:sp>
        <p:nvSpPr>
          <p:cNvPr id="1567" name="Google Shape;1567;p33"/>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Cultivate the ability to </a:t>
            </a:r>
            <a:r>
              <a:rPr lang="en" b="1"/>
              <a:t>break down complex problems</a:t>
            </a:r>
            <a:r>
              <a:rPr lang="en"/>
              <a:t> into several manageable parts </a:t>
            </a:r>
            <a:endParaRPr/>
          </a:p>
        </p:txBody>
      </p:sp>
      <p:sp>
        <p:nvSpPr>
          <p:cNvPr id="1568" name="Google Shape;1568;p33"/>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 down </a:t>
            </a:r>
            <a:endParaRPr/>
          </a:p>
          <a:p>
            <a:pPr marL="0" lvl="0" indent="0" algn="l" rtl="0">
              <a:spcBef>
                <a:spcPts val="0"/>
              </a:spcBef>
              <a:spcAft>
                <a:spcPts val="0"/>
              </a:spcAft>
              <a:buNone/>
            </a:pPr>
            <a:r>
              <a:rPr lang="en"/>
              <a:t>complex problems</a:t>
            </a:r>
            <a:endParaRPr/>
          </a:p>
        </p:txBody>
      </p:sp>
      <p:sp>
        <p:nvSpPr>
          <p:cNvPr id="1569" name="Google Shape;1569;p33"/>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and </a:t>
            </a:r>
            <a:endParaRPr/>
          </a:p>
          <a:p>
            <a:pPr marL="0" lvl="0" indent="0" algn="l" rtl="0">
              <a:spcBef>
                <a:spcPts val="0"/>
              </a:spcBef>
              <a:spcAft>
                <a:spcPts val="0"/>
              </a:spcAft>
              <a:buNone/>
            </a:pPr>
            <a:r>
              <a:rPr lang="en"/>
              <a:t>logical approach</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34"/>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mathematical reasoning coherently in a logical sequence</a:t>
            </a:r>
            <a:endParaRPr/>
          </a:p>
        </p:txBody>
      </p:sp>
      <p:sp>
        <p:nvSpPr>
          <p:cNvPr id="1575" name="Google Shape;1575;p34"/>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use of diagrams, graphs, and charts to supplement written explanations</a:t>
            </a:r>
            <a:endParaRPr/>
          </a:p>
        </p:txBody>
      </p:sp>
      <p:sp>
        <p:nvSpPr>
          <p:cNvPr id="1576" name="Google Shape;1576;p34"/>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Mastering mathematical communication</a:t>
            </a:r>
            <a:endParaRPr/>
          </a:p>
        </p:txBody>
      </p:sp>
      <p:sp>
        <p:nvSpPr>
          <p:cNvPr id="1577" name="Google Shape;1577;p34"/>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importance of articulating mathematical ideas with precision</a:t>
            </a:r>
            <a:endParaRPr/>
          </a:p>
        </p:txBody>
      </p:sp>
      <p:sp>
        <p:nvSpPr>
          <p:cNvPr id="1578" name="Google Shape;1578;p34"/>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Engage with peers' mathematical explanations and provide feedback</a:t>
            </a:r>
            <a:endParaRPr/>
          </a:p>
        </p:txBody>
      </p:sp>
      <p:sp>
        <p:nvSpPr>
          <p:cNvPr id="1579" name="Google Shape;1579;p34"/>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Justify mathematical solutions, providing proof to validate conclusions</a:t>
            </a:r>
            <a:endParaRPr/>
          </a:p>
        </p:txBody>
      </p:sp>
      <p:sp>
        <p:nvSpPr>
          <p:cNvPr id="1580" name="Google Shape;1580;p34"/>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Adapt your communication style to different audiences to convey ideas</a:t>
            </a:r>
            <a:endParaRPr/>
          </a:p>
        </p:txBody>
      </p:sp>
      <p:sp>
        <p:nvSpPr>
          <p:cNvPr id="1581" name="Google Shape;1581;p34"/>
          <p:cNvSpPr txBox="1">
            <a:spLocks noGrp="1"/>
          </p:cNvSpPr>
          <p:nvPr>
            <p:ph type="subTitle" idx="7"/>
          </p:nvPr>
        </p:nvSpPr>
        <p:spPr>
          <a:xfrm>
            <a:off x="721125" y="1083767"/>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Clarity and precision</a:t>
            </a:r>
            <a:endParaRPr/>
          </a:p>
        </p:txBody>
      </p:sp>
      <p:sp>
        <p:nvSpPr>
          <p:cNvPr id="1582" name="Google Shape;1582;p34"/>
          <p:cNvSpPr txBox="1">
            <a:spLocks noGrp="1"/>
          </p:cNvSpPr>
          <p:nvPr>
            <p:ph type="subTitle" idx="8"/>
          </p:nvPr>
        </p:nvSpPr>
        <p:spPr>
          <a:xfrm>
            <a:off x="3379350" y="1083767"/>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Logical organization</a:t>
            </a:r>
            <a:endParaRPr/>
          </a:p>
        </p:txBody>
      </p:sp>
      <p:sp>
        <p:nvSpPr>
          <p:cNvPr id="1583" name="Google Shape;1583;p34"/>
          <p:cNvSpPr txBox="1">
            <a:spLocks noGrp="1"/>
          </p:cNvSpPr>
          <p:nvPr>
            <p:ph type="subTitle" idx="9"/>
          </p:nvPr>
        </p:nvSpPr>
        <p:spPr>
          <a:xfrm>
            <a:off x="6037575" y="1083767"/>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representation</a:t>
            </a:r>
            <a:endParaRPr/>
          </a:p>
        </p:txBody>
      </p:sp>
      <p:sp>
        <p:nvSpPr>
          <p:cNvPr id="1584" name="Google Shape;1584;p34"/>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a:t>
            </a:r>
            <a:endParaRPr/>
          </a:p>
          <a:p>
            <a:pPr marL="0" lvl="0" indent="0" algn="l" rtl="0">
              <a:spcBef>
                <a:spcPts val="0"/>
              </a:spcBef>
              <a:spcAft>
                <a:spcPts val="0"/>
              </a:spcAft>
              <a:buNone/>
            </a:pPr>
            <a:r>
              <a:rPr lang="en"/>
              <a:t>listening</a:t>
            </a:r>
            <a:endParaRPr/>
          </a:p>
        </p:txBody>
      </p:sp>
      <p:sp>
        <p:nvSpPr>
          <p:cNvPr id="1585" name="Google Shape;1585;p34"/>
          <p:cNvSpPr txBox="1">
            <a:spLocks noGrp="1"/>
          </p:cNvSpPr>
          <p:nvPr>
            <p:ph type="subTitle" idx="14"/>
          </p:nvPr>
        </p:nvSpPr>
        <p:spPr>
          <a:xfrm>
            <a:off x="3379350" y="2907850"/>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Justification </a:t>
            </a:r>
            <a:endParaRPr/>
          </a:p>
          <a:p>
            <a:pPr marL="0" lvl="0" indent="0" algn="l" rtl="0">
              <a:spcBef>
                <a:spcPts val="0"/>
              </a:spcBef>
              <a:spcAft>
                <a:spcPts val="0"/>
              </a:spcAft>
              <a:buNone/>
            </a:pPr>
            <a:r>
              <a:rPr lang="en"/>
              <a:t>and proof</a:t>
            </a:r>
            <a:endParaRPr/>
          </a:p>
        </p:txBody>
      </p:sp>
      <p:sp>
        <p:nvSpPr>
          <p:cNvPr id="1586" name="Google Shape;1586;p34"/>
          <p:cNvSpPr txBox="1">
            <a:spLocks noGrp="1"/>
          </p:cNvSpPr>
          <p:nvPr>
            <p:ph type="subTitle" idx="15"/>
          </p:nvPr>
        </p:nvSpPr>
        <p:spPr>
          <a:xfrm>
            <a:off x="6037575" y="2907850"/>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Versatile communication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5"/>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Patterns, precision and problem-solving</a:t>
            </a:r>
            <a:endParaRPr/>
          </a:p>
        </p:txBody>
      </p:sp>
      <p:grpSp>
        <p:nvGrpSpPr>
          <p:cNvPr id="1592" name="Google Shape;1592;p35"/>
          <p:cNvGrpSpPr/>
          <p:nvPr/>
        </p:nvGrpSpPr>
        <p:grpSpPr>
          <a:xfrm flipH="1">
            <a:off x="1415537" y="932816"/>
            <a:ext cx="401329" cy="434127"/>
            <a:chOff x="8667225" y="681525"/>
            <a:chExt cx="298275" cy="322675"/>
          </a:xfrm>
        </p:grpSpPr>
        <p:sp>
          <p:nvSpPr>
            <p:cNvPr id="1593" name="Google Shape;1593;p3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4" name="Google Shape;1594;p35"/>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5" name="Google Shape;1595;p35"/>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96" name="Google Shape;1596;p35"/>
          <p:cNvGrpSpPr/>
          <p:nvPr/>
        </p:nvGrpSpPr>
        <p:grpSpPr>
          <a:xfrm rot="2214200" flipH="1">
            <a:off x="7044735" y="3647241"/>
            <a:ext cx="501360" cy="695474"/>
            <a:chOff x="140150" y="4340075"/>
            <a:chExt cx="406275" cy="563575"/>
          </a:xfrm>
        </p:grpSpPr>
        <p:sp>
          <p:nvSpPr>
            <p:cNvPr id="1597" name="Google Shape;1597;p35"/>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8" name="Google Shape;1598;p35"/>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9" name="Google Shape;1599;p35"/>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0" name="Google Shape;1600;p35"/>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theme/theme1.xml><?xml version="1.0" encoding="utf-8"?>
<a:theme xmlns:a="http://schemas.openxmlformats.org/drawingml/2006/main" name="Discrete Mathematics: Graph Theory and Networks - 12th Grade by Slidesgo">
  <a:themeElements>
    <a:clrScheme name="Simple Light">
      <a:dk1>
        <a:srgbClr val="1A1A1A"/>
      </a:dk1>
      <a:lt1>
        <a:srgbClr val="FEFDFA"/>
      </a:lt1>
      <a:dk2>
        <a:srgbClr val="434343"/>
      </a:dk2>
      <a:lt2>
        <a:srgbClr val="FF2E20"/>
      </a:lt2>
      <a:accent1>
        <a:srgbClr val="FFD966"/>
      </a:accent1>
      <a:accent2>
        <a:srgbClr val="86CF64"/>
      </a:accent2>
      <a:accent3>
        <a:srgbClr val="04B4D8"/>
      </a:accent3>
      <a:accent4>
        <a:srgbClr val="FFFFFF"/>
      </a:accent4>
      <a:accent5>
        <a:srgbClr val="FFFFFF"/>
      </a:accent5>
      <a:accent6>
        <a:srgbClr val="FFFFFF"/>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1798</Words>
  <Application>Microsoft Office PowerPoint</Application>
  <PresentationFormat>Bildspel på skärmen (16:9)</PresentationFormat>
  <Paragraphs>264</Paragraphs>
  <Slides>40</Slides>
  <Notes>40</Notes>
  <HiddenSlides>0</HiddenSlides>
  <MMClips>0</MMClips>
  <ScaleCrop>false</ScaleCrop>
  <HeadingPairs>
    <vt:vector size="6" baseType="variant">
      <vt:variant>
        <vt:lpstr>Använt teckensnitt</vt:lpstr>
      </vt:variant>
      <vt:variant>
        <vt:i4>12</vt:i4>
      </vt:variant>
      <vt:variant>
        <vt:lpstr>Tema</vt:lpstr>
      </vt:variant>
      <vt:variant>
        <vt:i4>2</vt:i4>
      </vt:variant>
      <vt:variant>
        <vt:lpstr>Bildrubriker</vt:lpstr>
      </vt:variant>
      <vt:variant>
        <vt:i4>40</vt:i4>
      </vt:variant>
    </vt:vector>
  </HeadingPairs>
  <TitlesOfParts>
    <vt:vector size="54" baseType="lpstr">
      <vt:lpstr>DM Sans</vt:lpstr>
      <vt:lpstr>Albert Sans</vt:lpstr>
      <vt:lpstr>Proxima Nova</vt:lpstr>
      <vt:lpstr>Lato</vt:lpstr>
      <vt:lpstr>Roboto Medium</vt:lpstr>
      <vt:lpstr>Amatic SC</vt:lpstr>
      <vt:lpstr>Proxima Nova Semibold</vt:lpstr>
      <vt:lpstr>Mulish</vt:lpstr>
      <vt:lpstr>Nunito Light</vt:lpstr>
      <vt:lpstr>Anaheim</vt:lpstr>
      <vt:lpstr>Calibri</vt:lpstr>
      <vt:lpstr>Arial</vt:lpstr>
      <vt:lpstr>Discrete Mathematics: Graph Theory and Networks - 12th Grade by Slidesgo</vt:lpstr>
      <vt:lpstr>Slidesgo Final Pages</vt:lpstr>
      <vt:lpstr>Kombinatorik och mängdlära Uppgift 1</vt:lpstr>
      <vt:lpstr>Contents of this template</vt:lpstr>
      <vt:lpstr>01</vt:lpstr>
      <vt:lpstr>Introduction</vt:lpstr>
      <vt:lpstr>Problem-solving strategies</vt:lpstr>
      <vt:lpstr>How to solve math problems</vt:lpstr>
      <vt:lpstr>Analytical thinking</vt:lpstr>
      <vt:lpstr>Mastering mathematical communication</vt:lpstr>
      <vt:lpstr>Patterns, precision and problem-solving</vt:lpstr>
      <vt:lpstr>Mathematics is the tool that turns curiosity into discovery</vt:lpstr>
      <vt:lpstr>123,000</vt:lpstr>
      <vt:lpstr>Let’s use some percentages!</vt:lpstr>
      <vt:lpstr>Milestones in mathematics</vt:lpstr>
      <vt:lpstr>Display concepts visually</vt:lpstr>
      <vt:lpstr>Rubric</vt:lpstr>
      <vt:lpstr>Short answer questions</vt:lpstr>
      <vt:lpstr>Real-life application</vt:lpstr>
      <vt:lpstr>Mathematical investigation</vt:lpstr>
      <vt:lpstr>Conclusions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PowerPoint-presentation</vt:lpstr>
      <vt:lpstr>PowerPoint-presentation</vt:lpstr>
      <vt:lpstr>PowerPoint-presentation</vt:lpstr>
      <vt:lpstr>PowerPoint-presentation</vt:lpstr>
      <vt:lpstr>PowerPoint-presentation</vt:lpstr>
      <vt:lpstr>...and our sets of editable icons</vt:lpstr>
      <vt:lpstr>PowerPoint-presentation</vt:lpstr>
      <vt:lpstr>PowerPoint-presentation</vt:lpstr>
      <vt:lpstr>PowerPoint-presentation</vt:lpstr>
      <vt:lpstr>PowerPoint-presentation</vt:lpstr>
      <vt:lpstr>Nature Icons</vt:lpstr>
      <vt:lpstr>SEO &amp; Marketing Icons</vt:lpstr>
      <vt:lpstr>PowerPoint-presentation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seek2684@win.su.se</cp:lastModifiedBy>
  <cp:revision>2</cp:revision>
  <dcterms:modified xsi:type="dcterms:W3CDTF">2024-09-10T12:13:36Z</dcterms:modified>
</cp:coreProperties>
</file>